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5" name="Rettangolo arrotondato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ttangolo arrotondato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olo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it-IT" smtClean="0"/>
              <a:t>Fare clic per modificare lo stile del titolo</a:t>
            </a:r>
            <a:endParaRPr kumimoji="0" lang="en-US"/>
          </a:p>
        </p:txBody>
      </p:sp>
      <p:sp>
        <p:nvSpPr>
          <p:cNvPr id="20" name="Sottotitolo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19" name="Segnaposto data 18"/>
          <p:cNvSpPr>
            <a:spLocks noGrp="1"/>
          </p:cNvSpPr>
          <p:nvPr>
            <p:ph type="dt" sz="half" idx="10"/>
          </p:nvPr>
        </p:nvSpPr>
        <p:spPr/>
        <p:txBody>
          <a:bodyPr/>
          <a:lstStyle>
            <a:extLst/>
          </a:lstStyle>
          <a:p>
            <a:fld id="{E772B5AB-551F-4B39-9604-E9D4C5A92FD5}" type="datetimeFigureOut">
              <a:rPr lang="it-IT" smtClean="0"/>
              <a:t>28/04/2019</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11" name="Segnaposto numero diapositiva 10"/>
          <p:cNvSpPr>
            <a:spLocks noGrp="1"/>
          </p:cNvSpPr>
          <p:nvPr>
            <p:ph type="sldNum" sz="quarter" idx="12"/>
          </p:nvPr>
        </p:nvSpPr>
        <p:spPr/>
        <p:txBody>
          <a:bodyPr/>
          <a:lstStyle>
            <a:extLst/>
          </a:lstStyle>
          <a:p>
            <a:fld id="{665E71DE-A0C6-46ED-A72E-B3B32BBD56CA}"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502920" y="530352"/>
            <a:ext cx="8183880" cy="4187952"/>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E772B5AB-551F-4B39-9604-E9D4C5A92FD5}" type="datetimeFigureOut">
              <a:rPr lang="it-IT" smtClean="0"/>
              <a:t>28/04/2019</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665E71DE-A0C6-46ED-A72E-B3B32BBD56CA}"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533404"/>
            <a:ext cx="1981200" cy="5257799"/>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533400" y="533402"/>
            <a:ext cx="5943600" cy="525780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E772B5AB-551F-4B39-9604-E9D4C5A92FD5}" type="datetimeFigureOut">
              <a:rPr lang="it-IT" smtClean="0"/>
              <a:t>28/04/2019</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665E71DE-A0C6-46ED-A72E-B3B32BBD56CA}"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a:xfrm>
            <a:off x="502920" y="530352"/>
            <a:ext cx="8183880" cy="4187952"/>
          </a:xfrm>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E772B5AB-551F-4B39-9604-E9D4C5A92FD5}" type="datetimeFigureOut">
              <a:rPr lang="it-IT" smtClean="0"/>
              <a:t>28/04/2019</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665E71DE-A0C6-46ED-A72E-B3B32BBD56CA}"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14" name="Rettangolo arrotondato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ttangolo arrotondato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E772B5AB-551F-4B39-9604-E9D4C5A92FD5}" type="datetimeFigureOut">
              <a:rPr lang="it-IT" smtClean="0"/>
              <a:t>28/04/2019</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665E71DE-A0C6-46ED-A72E-B3B32BBD56CA}"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E772B5AB-551F-4B39-9604-E9D4C5A92FD5}" type="datetimeFigureOut">
              <a:rPr lang="it-IT" smtClean="0"/>
              <a:t>28/04/2019</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665E71DE-A0C6-46ED-A72E-B3B32BBD56CA}"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nchor="b"/>
          <a:lstStyle>
            <a:lvl1pPr>
              <a:defRPr b="1"/>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E772B5AB-551F-4B39-9604-E9D4C5A92FD5}" type="datetimeFigureOut">
              <a:rPr lang="it-IT" smtClean="0"/>
              <a:t>28/04/2019</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665E71DE-A0C6-46ED-A72E-B3B32BBD56CA}"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fld id="{E772B5AB-551F-4B39-9604-E9D4C5A92FD5}" type="datetimeFigureOut">
              <a:rPr lang="it-IT" smtClean="0"/>
              <a:t>28/04/2019</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665E71DE-A0C6-46ED-A72E-B3B32BBD56CA}"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7" name="Rettangolo arrotondato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Segnaposto data 1"/>
          <p:cNvSpPr>
            <a:spLocks noGrp="1"/>
          </p:cNvSpPr>
          <p:nvPr>
            <p:ph type="dt" sz="half" idx="10"/>
          </p:nvPr>
        </p:nvSpPr>
        <p:spPr/>
        <p:txBody>
          <a:bodyPr/>
          <a:lstStyle>
            <a:extLst/>
          </a:lstStyle>
          <a:p>
            <a:fld id="{E772B5AB-551F-4B39-9604-E9D4C5A92FD5}" type="datetimeFigureOut">
              <a:rPr lang="it-IT" smtClean="0"/>
              <a:t>28/04/2019</a:t>
            </a:fld>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665E71DE-A0C6-46ED-A72E-B3B32BBD56CA}"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E772B5AB-551F-4B39-9604-E9D4C5A92FD5}" type="datetimeFigureOut">
              <a:rPr lang="it-IT" smtClean="0"/>
              <a:t>28/04/2019</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665E71DE-A0C6-46ED-A72E-B3B32BBD56CA}"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5" name="Rettangolo arrotondato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ttangolo con singolo angolo arrotondato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E772B5AB-551F-4B39-9604-E9D4C5A92FD5}" type="datetimeFigureOut">
              <a:rPr lang="it-IT" smtClean="0"/>
              <a:t>28/04/2019</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665E71DE-A0C6-46ED-A72E-B3B32BBD56CA}" type="slidenum">
              <a:rPr lang="it-IT" smtClean="0"/>
              <a:t>‹N›</a:t>
            </a:fld>
            <a:endParaRPr lang="it-IT"/>
          </a:p>
        </p:txBody>
      </p:sp>
      <p:sp>
        <p:nvSpPr>
          <p:cNvPr id="3" name="Segnaposto immagin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it-IT" smtClean="0"/>
              <a:t>Fare clic sull'icona per inserire un'immagine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ttangolo arrotondato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ttangolo arrotondato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Segnaposto titolo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it-IT" smtClean="0"/>
              <a:t>Fare clic per modificare lo stile del titolo</a:t>
            </a:r>
            <a:endParaRPr kumimoji="0" lang="en-US"/>
          </a:p>
        </p:txBody>
      </p:sp>
      <p:sp>
        <p:nvSpPr>
          <p:cNvPr id="4" name="Segnaposto testo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5" name="Segnaposto data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772B5AB-551F-4B39-9604-E9D4C5A92FD5}" type="datetimeFigureOut">
              <a:rPr lang="it-IT" smtClean="0"/>
              <a:t>28/04/2019</a:t>
            </a:fld>
            <a:endParaRPr lang="it-IT"/>
          </a:p>
        </p:txBody>
      </p:sp>
      <p:sp>
        <p:nvSpPr>
          <p:cNvPr id="18" name="Segnaposto piè di pagina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it-IT"/>
          </a:p>
        </p:txBody>
      </p:sp>
      <p:sp>
        <p:nvSpPr>
          <p:cNvPr id="5" name="Segnaposto numero diapositiva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65E71DE-A0C6-46ED-A72E-B3B32BBD56CA}"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09600" y="116633"/>
            <a:ext cx="7562800" cy="2016224"/>
          </a:xfrm>
        </p:spPr>
        <p:txBody>
          <a:bodyPr>
            <a:normAutofit fontScale="90000"/>
          </a:bodyPr>
          <a:lstStyle/>
          <a:p>
            <a:r>
              <a:rPr lang="it-IT" b="1" dirty="0" smtClean="0">
                <a:solidFill>
                  <a:srgbClr val="FF0000"/>
                </a:solidFill>
                <a:latin typeface="Algerian" panose="04020705040A02060702" pitchFamily="82" charset="0"/>
              </a:rPr>
              <a:t>ALLA SCOPERTA DELLE STRUTTURE RICETTIVE IDRUNTINE</a:t>
            </a:r>
            <a:endParaRPr lang="it-IT" b="1" dirty="0">
              <a:solidFill>
                <a:srgbClr val="FF0000"/>
              </a:solidFill>
              <a:latin typeface="Algerian" panose="04020705040A02060702" pitchFamily="82" charset="0"/>
            </a:endParaRPr>
          </a:p>
        </p:txBody>
      </p:sp>
      <p:sp>
        <p:nvSpPr>
          <p:cNvPr id="3" name="Sottotitolo 2"/>
          <p:cNvSpPr>
            <a:spLocks noGrp="1"/>
          </p:cNvSpPr>
          <p:nvPr>
            <p:ph type="subTitle" idx="1"/>
          </p:nvPr>
        </p:nvSpPr>
        <p:spPr/>
        <p:txBody>
          <a:bodyPr/>
          <a:lstStyle/>
          <a:p>
            <a:endParaRPr lang="it-IT"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19300"/>
            <a:ext cx="4741218" cy="2057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785" y="4077072"/>
            <a:ext cx="3888431" cy="2183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0347" y="2924944"/>
            <a:ext cx="4528767"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5093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4104456" cy="2724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p:cNvSpPr txBox="1"/>
          <p:nvPr/>
        </p:nvSpPr>
        <p:spPr>
          <a:xfrm>
            <a:off x="4499992" y="244205"/>
            <a:ext cx="4392488" cy="2862322"/>
          </a:xfrm>
          <a:prstGeom prst="rect">
            <a:avLst/>
          </a:prstGeom>
          <a:noFill/>
        </p:spPr>
        <p:txBody>
          <a:bodyPr wrap="square" rtlCol="0">
            <a:spAutoFit/>
          </a:bodyPr>
          <a:lstStyle/>
          <a:p>
            <a:r>
              <a:rPr lang="it-IT" dirty="0" smtClean="0">
                <a:latin typeface="Gentium Book Basic" panose="02000503060000020004" pitchFamily="2" charset="0"/>
              </a:rPr>
              <a:t>Otranto è un comune italiano di 5800 abitanti della provincia di Lecce; una delle città marinare più importanti della Puglia. Testimonianze del passaggio dei romani sono notevoli basi di marmo con epigrafe latina risalenti al II secolo.</a:t>
            </a:r>
          </a:p>
          <a:p>
            <a:r>
              <a:rPr lang="it-IT" dirty="0" smtClean="0">
                <a:latin typeface="Gentium Book Basic" panose="02000503060000020004" pitchFamily="2" charset="0"/>
              </a:rPr>
              <a:t>Nei secoli successi molti terreni vengono abbandonati causando la formazione di paludi, desertificando il territorio in cui restavano poche masserie abitate solo in</a:t>
            </a:r>
            <a:endParaRPr lang="it-IT" dirty="0">
              <a:latin typeface="Gentium Book Basic" panose="02000503060000020004" pitchFamily="2" charset="0"/>
            </a:endParaRPr>
          </a:p>
        </p:txBody>
      </p:sp>
      <p:sp>
        <p:nvSpPr>
          <p:cNvPr id="6" name="CasellaDiTesto 5"/>
          <p:cNvSpPr txBox="1"/>
          <p:nvPr/>
        </p:nvSpPr>
        <p:spPr>
          <a:xfrm>
            <a:off x="136906" y="3031065"/>
            <a:ext cx="8712968" cy="1477328"/>
          </a:xfrm>
          <a:prstGeom prst="rect">
            <a:avLst/>
          </a:prstGeom>
          <a:noFill/>
        </p:spPr>
        <p:txBody>
          <a:bodyPr wrap="square" rtlCol="0">
            <a:spAutoFit/>
          </a:bodyPr>
          <a:lstStyle/>
          <a:p>
            <a:r>
              <a:rPr lang="it-IT" dirty="0" smtClean="0">
                <a:latin typeface="Gentium Book Basic" panose="02000503060000020004" pitchFamily="2" charset="0"/>
              </a:rPr>
              <a:t>alcuni periodo dell’anno.</a:t>
            </a:r>
          </a:p>
          <a:p>
            <a:r>
              <a:rPr lang="it-IT" dirty="0" smtClean="0">
                <a:latin typeface="Gentium Book Basic" panose="02000503060000020004" pitchFamily="2" charset="0"/>
              </a:rPr>
              <a:t>Durante le due Guerre Mondiali Otranto subisce incursioni aeronavali e per tutto il Novecento è caratterizzata dal fenomeno migratorio verso la Germania e la Svizzera alla ricerca di un posto di lavoro. Gli ultimi anni del Novecento hanno visto la città invasa in massa lungo le sue coste da profughi albanesi in fuga dalla loro terra.</a:t>
            </a:r>
            <a:endParaRPr lang="it-IT" dirty="0">
              <a:latin typeface="Gentium Book Basic" panose="02000503060000020004" pitchFamily="2"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500718"/>
            <a:ext cx="3371350" cy="2241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483" y="4452447"/>
            <a:ext cx="3476453" cy="2271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5190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5842" y="0"/>
            <a:ext cx="8229600" cy="1143000"/>
          </a:xfrm>
        </p:spPr>
        <p:txBody>
          <a:bodyPr/>
          <a:lstStyle/>
          <a:p>
            <a:r>
              <a:rPr lang="it-IT" b="1" dirty="0" smtClean="0">
                <a:solidFill>
                  <a:srgbClr val="FF3300"/>
                </a:solidFill>
                <a:latin typeface="Aparajita" panose="020B0604020202020204" pitchFamily="34" charset="0"/>
                <a:cs typeface="Aparajita" panose="020B0604020202020204" pitchFamily="34" charset="0"/>
              </a:rPr>
              <a:t>LA CATHEDRAL</a:t>
            </a:r>
            <a:endParaRPr lang="it-IT" b="1" dirty="0">
              <a:solidFill>
                <a:srgbClr val="FF3300"/>
              </a:solidFill>
              <a:latin typeface="Aparajita" panose="020B0604020202020204" pitchFamily="34" charset="0"/>
              <a:cs typeface="Aparajita" panose="020B0604020202020204" pitchFamily="34" charset="0"/>
            </a:endParaRPr>
          </a:p>
        </p:txBody>
      </p:sp>
      <p:sp>
        <p:nvSpPr>
          <p:cNvPr id="4" name="CasellaDiTesto 3"/>
          <p:cNvSpPr txBox="1"/>
          <p:nvPr/>
        </p:nvSpPr>
        <p:spPr>
          <a:xfrm>
            <a:off x="179512" y="980728"/>
            <a:ext cx="4896544" cy="3693319"/>
          </a:xfrm>
          <a:prstGeom prst="rect">
            <a:avLst/>
          </a:prstGeom>
          <a:noFill/>
        </p:spPr>
        <p:txBody>
          <a:bodyPr wrap="square" rtlCol="0">
            <a:spAutoFit/>
          </a:bodyPr>
          <a:lstStyle/>
          <a:p>
            <a:r>
              <a:rPr lang="it-IT" dirty="0" err="1" smtClean="0">
                <a:latin typeface="Gentium Book Basic" panose="02000503060000020004" pitchFamily="2" charset="0"/>
              </a:rPr>
              <a:t>Fondée</a:t>
            </a:r>
            <a:r>
              <a:rPr lang="it-IT" dirty="0" smtClean="0">
                <a:latin typeface="Gentium Book Basic" panose="02000503060000020004" pitchFamily="2" charset="0"/>
              </a:rPr>
              <a:t> en 1068 por l’</a:t>
            </a:r>
            <a:r>
              <a:rPr lang="it-IT" dirty="0" err="1" smtClean="0">
                <a:latin typeface="Gentium Book Basic" panose="02000503060000020004" pitchFamily="2" charset="0"/>
              </a:rPr>
              <a:t>éveque</a:t>
            </a:r>
            <a:r>
              <a:rPr lang="it-IT" dirty="0" smtClean="0">
                <a:latin typeface="Gentium Book Basic" panose="02000503060000020004" pitchFamily="2" charset="0"/>
              </a:rPr>
              <a:t> </a:t>
            </a:r>
            <a:r>
              <a:rPr lang="it-IT" dirty="0" err="1" smtClean="0">
                <a:latin typeface="Gentium Book Basic" panose="02000503060000020004" pitchFamily="2" charset="0"/>
              </a:rPr>
              <a:t>normand</a:t>
            </a:r>
            <a:r>
              <a:rPr lang="it-IT" dirty="0" smtClean="0">
                <a:latin typeface="Gentium Book Basic" panose="02000503060000020004" pitchFamily="2" charset="0"/>
              </a:rPr>
              <a:t> </a:t>
            </a:r>
            <a:r>
              <a:rPr lang="it-IT" dirty="0" err="1" smtClean="0">
                <a:latin typeface="Gentium Book Basic" panose="02000503060000020004" pitchFamily="2" charset="0"/>
              </a:rPr>
              <a:t>Guglielme</a:t>
            </a:r>
            <a:r>
              <a:rPr lang="it-IT" dirty="0" smtClean="0">
                <a:latin typeface="Gentium Book Basic" panose="02000503060000020004" pitchFamily="2" charset="0"/>
              </a:rPr>
              <a:t>.</a:t>
            </a:r>
          </a:p>
          <a:p>
            <a:r>
              <a:rPr lang="it-IT" dirty="0" smtClean="0">
                <a:latin typeface="Gentium Book Basic" panose="02000503060000020004" pitchFamily="2" charset="0"/>
              </a:rPr>
              <a:t>En 1480, la </a:t>
            </a:r>
            <a:r>
              <a:rPr lang="it-IT" dirty="0" err="1" smtClean="0">
                <a:latin typeface="Gentium Book Basic" panose="02000503060000020004" pitchFamily="2" charset="0"/>
              </a:rPr>
              <a:t>cathedrale</a:t>
            </a:r>
            <a:r>
              <a:rPr lang="it-IT" dirty="0" smtClean="0">
                <a:latin typeface="Gentium Book Basic" panose="02000503060000020004" pitchFamily="2" charset="0"/>
              </a:rPr>
              <a:t> a </a:t>
            </a:r>
            <a:r>
              <a:rPr lang="it-IT" dirty="0" err="1" smtClean="0">
                <a:latin typeface="Gentium Book Basic" panose="02000503060000020004" pitchFamily="2" charset="0"/>
              </a:rPr>
              <a:t>été</a:t>
            </a:r>
            <a:r>
              <a:rPr lang="it-IT" dirty="0" smtClean="0">
                <a:latin typeface="Gentium Book Basic" panose="02000503060000020004" pitchFamily="2" charset="0"/>
              </a:rPr>
              <a:t> </a:t>
            </a:r>
            <a:r>
              <a:rPr lang="it-IT" dirty="0" err="1" smtClean="0">
                <a:latin typeface="Gentium Book Basic" panose="02000503060000020004" pitchFamily="2" charset="0"/>
              </a:rPr>
              <a:t>objet</a:t>
            </a:r>
            <a:r>
              <a:rPr lang="it-IT" dirty="0" smtClean="0">
                <a:latin typeface="Gentium Book Basic" panose="02000503060000020004" pitchFamily="2" charset="0"/>
              </a:rPr>
              <a:t> d’un </a:t>
            </a:r>
            <a:r>
              <a:rPr lang="it-IT" dirty="0" err="1" smtClean="0">
                <a:latin typeface="Gentium Book Basic" panose="02000503060000020004" pitchFamily="2" charset="0"/>
              </a:rPr>
              <a:t>terrible</a:t>
            </a:r>
            <a:r>
              <a:rPr lang="it-IT" dirty="0" smtClean="0">
                <a:latin typeface="Gentium Book Basic" panose="02000503060000020004" pitchFamily="2" charset="0"/>
              </a:rPr>
              <a:t> </a:t>
            </a:r>
            <a:r>
              <a:rPr lang="it-IT" dirty="0" err="1" smtClean="0">
                <a:latin typeface="Gentium Book Basic" panose="02000503060000020004" pitchFamily="2" charset="0"/>
              </a:rPr>
              <a:t>massacre</a:t>
            </a:r>
            <a:r>
              <a:rPr lang="it-IT" dirty="0" smtClean="0">
                <a:latin typeface="Gentium Book Basic" panose="02000503060000020004" pitchFamily="2" charset="0"/>
              </a:rPr>
              <a:t>; </a:t>
            </a:r>
          </a:p>
          <a:p>
            <a:r>
              <a:rPr lang="it-IT" dirty="0" err="1" smtClean="0">
                <a:latin typeface="Gentium Book Basic" panose="02000503060000020004" pitchFamily="2" charset="0"/>
              </a:rPr>
              <a:t>les</a:t>
            </a:r>
            <a:r>
              <a:rPr lang="it-IT" dirty="0" smtClean="0">
                <a:latin typeface="Gentium Book Basic" panose="02000503060000020004" pitchFamily="2" charset="0"/>
              </a:rPr>
              <a:t> </a:t>
            </a:r>
            <a:r>
              <a:rPr lang="it-IT" dirty="0" err="1" smtClean="0">
                <a:latin typeface="Gentium Book Basic" panose="02000503060000020004" pitchFamily="2" charset="0"/>
              </a:rPr>
              <a:t>turcs</a:t>
            </a:r>
            <a:r>
              <a:rPr lang="it-IT" dirty="0" smtClean="0">
                <a:latin typeface="Gentium Book Basic" panose="02000503060000020004" pitchFamily="2" charset="0"/>
              </a:rPr>
              <a:t> </a:t>
            </a:r>
            <a:r>
              <a:rPr lang="it-IT" dirty="0" err="1" smtClean="0">
                <a:latin typeface="Gentium Book Basic" panose="02000503060000020004" pitchFamily="2" charset="0"/>
              </a:rPr>
              <a:t>sont</a:t>
            </a:r>
            <a:r>
              <a:rPr lang="it-IT" dirty="0" smtClean="0">
                <a:latin typeface="Gentium Book Basic" panose="02000503060000020004" pitchFamily="2" charset="0"/>
              </a:rPr>
              <a:t> </a:t>
            </a:r>
            <a:r>
              <a:rPr lang="it-IT" dirty="0" err="1" smtClean="0">
                <a:latin typeface="Gentium Book Basic" panose="02000503060000020004" pitchFamily="2" charset="0"/>
              </a:rPr>
              <a:t>entrés</a:t>
            </a:r>
            <a:r>
              <a:rPr lang="it-IT" dirty="0" smtClean="0">
                <a:latin typeface="Gentium Book Basic" panose="02000503060000020004" pitchFamily="2" charset="0"/>
              </a:rPr>
              <a:t> </a:t>
            </a:r>
            <a:r>
              <a:rPr lang="it-IT" dirty="0" err="1" smtClean="0">
                <a:latin typeface="Gentium Book Basic" panose="02000503060000020004" pitchFamily="2" charset="0"/>
              </a:rPr>
              <a:t>dans</a:t>
            </a:r>
            <a:r>
              <a:rPr lang="it-IT" dirty="0" smtClean="0">
                <a:latin typeface="Gentium Book Basic" panose="02000503060000020004" pitchFamily="2" charset="0"/>
              </a:rPr>
              <a:t> l’</a:t>
            </a:r>
            <a:r>
              <a:rPr lang="it-IT" dirty="0" err="1" smtClean="0">
                <a:latin typeface="Gentium Book Basic" panose="02000503060000020004" pitchFamily="2" charset="0"/>
              </a:rPr>
              <a:t>église</a:t>
            </a:r>
            <a:r>
              <a:rPr lang="it-IT" dirty="0" smtClean="0">
                <a:latin typeface="Gentium Book Basic" panose="02000503060000020004" pitchFamily="2" charset="0"/>
              </a:rPr>
              <a:t> et </a:t>
            </a:r>
            <a:r>
              <a:rPr lang="it-IT" dirty="0" err="1" smtClean="0">
                <a:latin typeface="Gentium Book Basic" panose="02000503060000020004" pitchFamily="2" charset="0"/>
              </a:rPr>
              <a:t>ils</a:t>
            </a:r>
            <a:r>
              <a:rPr lang="it-IT" dirty="0" smtClean="0">
                <a:latin typeface="Gentium Book Basic" panose="02000503060000020004" pitchFamily="2" charset="0"/>
              </a:rPr>
              <a:t> </a:t>
            </a:r>
            <a:r>
              <a:rPr lang="it-IT" dirty="0" err="1" smtClean="0">
                <a:latin typeface="Gentium Book Basic" panose="02000503060000020004" pitchFamily="2" charset="0"/>
              </a:rPr>
              <a:t>ont</a:t>
            </a:r>
            <a:r>
              <a:rPr lang="it-IT" dirty="0" smtClean="0">
                <a:latin typeface="Gentium Book Basic" panose="02000503060000020004" pitchFamily="2" charset="0"/>
              </a:rPr>
              <a:t> </a:t>
            </a:r>
            <a:r>
              <a:rPr lang="it-IT" dirty="0" err="1" smtClean="0">
                <a:latin typeface="Gentium Book Basic" panose="02000503060000020004" pitchFamily="2" charset="0"/>
              </a:rPr>
              <a:t>massacres</a:t>
            </a:r>
            <a:r>
              <a:rPr lang="it-IT" dirty="0" smtClean="0">
                <a:latin typeface="Gentium Book Basic" panose="02000503060000020004" pitchFamily="2" charset="0"/>
              </a:rPr>
              <a:t> le </a:t>
            </a:r>
            <a:r>
              <a:rPr lang="it-IT" dirty="0" err="1" smtClean="0">
                <a:latin typeface="Gentium Book Basic" panose="02000503060000020004" pitchFamily="2" charset="0"/>
              </a:rPr>
              <a:t>clergé</a:t>
            </a:r>
            <a:r>
              <a:rPr lang="it-IT" dirty="0" smtClean="0">
                <a:latin typeface="Gentium Book Basic" panose="02000503060000020004" pitchFamily="2" charset="0"/>
              </a:rPr>
              <a:t> et </a:t>
            </a:r>
            <a:r>
              <a:rPr lang="it-IT" dirty="0" err="1" smtClean="0">
                <a:latin typeface="Gentium Book Basic" panose="02000503060000020004" pitchFamily="2" charset="0"/>
              </a:rPr>
              <a:t>les</a:t>
            </a:r>
            <a:r>
              <a:rPr lang="it-IT" dirty="0" smtClean="0">
                <a:latin typeface="Gentium Book Basic" panose="02000503060000020004" pitchFamily="2" charset="0"/>
              </a:rPr>
              <a:t> </a:t>
            </a:r>
            <a:r>
              <a:rPr lang="it-IT" dirty="0" err="1" smtClean="0">
                <a:latin typeface="Gentium Book Basic" panose="02000503060000020004" pitchFamily="2" charset="0"/>
              </a:rPr>
              <a:t>civils</a:t>
            </a:r>
            <a:r>
              <a:rPr lang="it-IT" dirty="0" smtClean="0">
                <a:latin typeface="Gentium Book Basic" panose="02000503060000020004" pitchFamily="2" charset="0"/>
              </a:rPr>
              <a:t> </a:t>
            </a:r>
            <a:r>
              <a:rPr lang="it-IT" dirty="0" err="1" smtClean="0">
                <a:latin typeface="Gentium Book Basic" panose="02000503060000020004" pitchFamily="2" charset="0"/>
              </a:rPr>
              <a:t>qu’il</a:t>
            </a:r>
            <a:r>
              <a:rPr lang="it-IT" dirty="0" smtClean="0">
                <a:latin typeface="Gentium Book Basic" panose="02000503060000020004" pitchFamily="2" charset="0"/>
              </a:rPr>
              <a:t> y </a:t>
            </a:r>
            <a:r>
              <a:rPr lang="it-IT" dirty="0" err="1" smtClean="0">
                <a:latin typeface="Gentium Book Basic" panose="02000503060000020004" pitchFamily="2" charset="0"/>
              </a:rPr>
              <a:t>ètaient</a:t>
            </a:r>
            <a:r>
              <a:rPr lang="it-IT" dirty="0" smtClean="0">
                <a:latin typeface="Gentium Book Basic" panose="02000503060000020004" pitchFamily="2" charset="0"/>
              </a:rPr>
              <a:t> </a:t>
            </a:r>
            <a:r>
              <a:rPr lang="it-IT" dirty="0" err="1" smtClean="0">
                <a:latin typeface="Gentium Book Basic" panose="02000503060000020004" pitchFamily="2" charset="0"/>
              </a:rPr>
              <a:t>refugés</a:t>
            </a:r>
            <a:r>
              <a:rPr lang="it-IT" dirty="0" smtClean="0">
                <a:latin typeface="Gentium Book Basic" panose="02000503060000020004" pitchFamily="2" charset="0"/>
              </a:rPr>
              <a:t>.</a:t>
            </a:r>
          </a:p>
          <a:p>
            <a:r>
              <a:rPr lang="it-IT" dirty="0" smtClean="0"/>
              <a:t>La </a:t>
            </a:r>
            <a:r>
              <a:rPr lang="it-IT" dirty="0" err="1" smtClean="0"/>
              <a:t>fa</a:t>
            </a:r>
            <a:r>
              <a:rPr lang="it-IT" dirty="0" err="1" smtClean="0">
                <a:latin typeface="Gentium Book Basic"/>
              </a:rPr>
              <a:t>çade</a:t>
            </a:r>
            <a:r>
              <a:rPr lang="it-IT" dirty="0" smtClean="0">
                <a:latin typeface="Gentium Book Basic"/>
              </a:rPr>
              <a:t> est en style </a:t>
            </a:r>
            <a:r>
              <a:rPr lang="it-IT" dirty="0" err="1" smtClean="0">
                <a:latin typeface="Gentium Book Basic"/>
              </a:rPr>
              <a:t>romanique</a:t>
            </a:r>
            <a:r>
              <a:rPr lang="it-IT" dirty="0" smtClean="0">
                <a:latin typeface="Gentium Book Basic"/>
              </a:rPr>
              <a:t> et </a:t>
            </a:r>
            <a:r>
              <a:rPr lang="it-IT" dirty="0" err="1" smtClean="0">
                <a:latin typeface="Gentium Book Basic"/>
              </a:rPr>
              <a:t>dans</a:t>
            </a:r>
            <a:r>
              <a:rPr lang="it-IT" dirty="0" smtClean="0">
                <a:latin typeface="Gentium Book Basic"/>
              </a:rPr>
              <a:t> l’</a:t>
            </a:r>
            <a:r>
              <a:rPr lang="it-IT" dirty="0" err="1" smtClean="0">
                <a:latin typeface="Gentium Book Basic"/>
              </a:rPr>
              <a:t>interieur</a:t>
            </a:r>
            <a:r>
              <a:rPr lang="it-IT" dirty="0" smtClean="0">
                <a:latin typeface="Gentium Book Basic"/>
              </a:rPr>
              <a:t> il y a </a:t>
            </a:r>
            <a:r>
              <a:rPr lang="it-IT" dirty="0" err="1" smtClean="0">
                <a:latin typeface="Gentium Book Basic"/>
              </a:rPr>
              <a:t>trois</a:t>
            </a:r>
            <a:r>
              <a:rPr lang="it-IT" dirty="0" smtClean="0">
                <a:latin typeface="Gentium Book Basic"/>
              </a:rPr>
              <a:t> </a:t>
            </a:r>
            <a:r>
              <a:rPr lang="it-IT" dirty="0" err="1" smtClean="0">
                <a:latin typeface="Gentium Book Basic"/>
              </a:rPr>
              <a:t>bas-côtés</a:t>
            </a:r>
            <a:r>
              <a:rPr lang="it-IT" dirty="0" smtClean="0">
                <a:latin typeface="Gentium Book Basic"/>
              </a:rPr>
              <a:t>.</a:t>
            </a:r>
          </a:p>
          <a:p>
            <a:r>
              <a:rPr lang="it-IT" dirty="0" smtClean="0">
                <a:latin typeface="Gentium Book Basic"/>
              </a:rPr>
              <a:t>L’</a:t>
            </a:r>
            <a:r>
              <a:rPr lang="it-IT" dirty="0" err="1" smtClean="0">
                <a:latin typeface="Gentium Book Basic"/>
              </a:rPr>
              <a:t>autel</a:t>
            </a:r>
            <a:r>
              <a:rPr lang="it-IT" dirty="0" smtClean="0">
                <a:latin typeface="Gentium Book Basic"/>
              </a:rPr>
              <a:t> </a:t>
            </a:r>
            <a:r>
              <a:rPr lang="it-IT" dirty="0" err="1" smtClean="0">
                <a:latin typeface="Gentium Book Basic"/>
              </a:rPr>
              <a:t>majeur</a:t>
            </a:r>
            <a:r>
              <a:rPr lang="it-IT" dirty="0" smtClean="0">
                <a:latin typeface="Gentium Book Basic"/>
              </a:rPr>
              <a:t> </a:t>
            </a:r>
            <a:r>
              <a:rPr lang="it-IT" dirty="0" err="1" smtClean="0">
                <a:latin typeface="Gentium Book Basic"/>
              </a:rPr>
              <a:t>réprésente</a:t>
            </a:r>
            <a:r>
              <a:rPr lang="it-IT" dirty="0" smtClean="0">
                <a:latin typeface="Gentium Book Basic"/>
              </a:rPr>
              <a:t> l’</a:t>
            </a:r>
            <a:r>
              <a:rPr lang="it-IT" dirty="0" err="1" smtClean="0">
                <a:latin typeface="Gentium Book Basic"/>
              </a:rPr>
              <a:t>Annunciation</a:t>
            </a:r>
            <a:r>
              <a:rPr lang="it-IT" dirty="0" smtClean="0">
                <a:latin typeface="Gentium Book Basic"/>
              </a:rPr>
              <a:t>.</a:t>
            </a:r>
          </a:p>
          <a:p>
            <a:r>
              <a:rPr lang="it-IT" dirty="0" smtClean="0">
                <a:latin typeface="Gentium Book Basic"/>
              </a:rPr>
              <a:t>La «Cappella dei Martiri» </a:t>
            </a:r>
            <a:r>
              <a:rPr lang="it-IT" dirty="0" err="1" smtClean="0">
                <a:latin typeface="Gentium Book Basic"/>
              </a:rPr>
              <a:t>réprésente</a:t>
            </a:r>
            <a:r>
              <a:rPr lang="it-IT" dirty="0" smtClean="0">
                <a:latin typeface="Gentium Book Basic"/>
              </a:rPr>
              <a:t> </a:t>
            </a:r>
            <a:r>
              <a:rPr lang="it-IT" dirty="0" err="1" smtClean="0">
                <a:latin typeface="Gentium Book Basic"/>
              </a:rPr>
              <a:t>les</a:t>
            </a:r>
            <a:r>
              <a:rPr lang="it-IT" dirty="0" smtClean="0">
                <a:latin typeface="Gentium Book Basic"/>
              </a:rPr>
              <a:t> </a:t>
            </a:r>
            <a:r>
              <a:rPr lang="it-IT" dirty="0" err="1" smtClean="0">
                <a:latin typeface="Gentium Book Basic"/>
              </a:rPr>
              <a:t>témoign</a:t>
            </a:r>
            <a:r>
              <a:rPr lang="it-IT" dirty="0" err="1">
                <a:latin typeface="Gentium Book Basic"/>
              </a:rPr>
              <a:t>a</a:t>
            </a:r>
            <a:r>
              <a:rPr lang="it-IT" dirty="0" err="1" smtClean="0">
                <a:latin typeface="Gentium Book Basic"/>
              </a:rPr>
              <a:t>ges</a:t>
            </a:r>
            <a:r>
              <a:rPr lang="it-IT" dirty="0" smtClean="0">
                <a:latin typeface="Gentium Book Basic"/>
              </a:rPr>
              <a:t> </a:t>
            </a:r>
            <a:r>
              <a:rPr lang="it-IT" dirty="0" err="1" smtClean="0">
                <a:latin typeface="Gentium Book Basic"/>
              </a:rPr>
              <a:t>du</a:t>
            </a:r>
            <a:r>
              <a:rPr lang="it-IT" dirty="0" smtClean="0">
                <a:latin typeface="Gentium Book Basic"/>
              </a:rPr>
              <a:t> </a:t>
            </a:r>
            <a:r>
              <a:rPr lang="it-IT" dirty="0" err="1" smtClean="0">
                <a:latin typeface="Gentium Book Basic"/>
              </a:rPr>
              <a:t>débarquement</a:t>
            </a:r>
            <a:r>
              <a:rPr lang="it-IT" dirty="0" smtClean="0">
                <a:latin typeface="Gentium Book Basic"/>
              </a:rPr>
              <a:t> </a:t>
            </a:r>
            <a:r>
              <a:rPr lang="it-IT" dirty="0" err="1" smtClean="0">
                <a:latin typeface="Gentium Book Basic"/>
              </a:rPr>
              <a:t>des</a:t>
            </a:r>
            <a:r>
              <a:rPr lang="it-IT" dirty="0" smtClean="0">
                <a:latin typeface="Gentium Book Basic"/>
              </a:rPr>
              <a:t> </a:t>
            </a:r>
            <a:r>
              <a:rPr lang="it-IT" dirty="0" err="1" smtClean="0">
                <a:latin typeface="Gentium Book Basic"/>
              </a:rPr>
              <a:t>turcs</a:t>
            </a:r>
            <a:r>
              <a:rPr lang="it-IT" dirty="0" smtClean="0">
                <a:latin typeface="Gentium Book Basic"/>
              </a:rPr>
              <a:t> à Otranto </a:t>
            </a:r>
            <a:r>
              <a:rPr lang="it-IT" dirty="0" err="1" smtClean="0">
                <a:latin typeface="Gentium Book Basic"/>
              </a:rPr>
              <a:t>où</a:t>
            </a:r>
            <a:r>
              <a:rPr lang="it-IT" dirty="0" smtClean="0">
                <a:latin typeface="Gentium Book Basic"/>
              </a:rPr>
              <a:t> 800 </a:t>
            </a:r>
            <a:r>
              <a:rPr lang="it-IT" dirty="0" err="1" smtClean="0">
                <a:latin typeface="Gentium Book Basic"/>
              </a:rPr>
              <a:t>martyrs</a:t>
            </a:r>
            <a:r>
              <a:rPr lang="it-IT" dirty="0" smtClean="0">
                <a:latin typeface="Gentium Book Basic"/>
              </a:rPr>
              <a:t> on </a:t>
            </a:r>
            <a:r>
              <a:rPr lang="it-IT" dirty="0" err="1" smtClean="0">
                <a:latin typeface="Gentium Book Basic"/>
              </a:rPr>
              <a:t>été</a:t>
            </a:r>
            <a:r>
              <a:rPr lang="it-IT" dirty="0" smtClean="0">
                <a:latin typeface="Gentium Book Basic"/>
              </a:rPr>
              <a:t> </a:t>
            </a:r>
            <a:r>
              <a:rPr lang="it-IT" dirty="0" err="1" smtClean="0">
                <a:latin typeface="Gentium Book Basic"/>
              </a:rPr>
              <a:t>assassinés</a:t>
            </a:r>
            <a:r>
              <a:rPr lang="it-IT" dirty="0" smtClean="0">
                <a:latin typeface="Gentium Book Basic"/>
              </a:rPr>
              <a:t>.</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1250125"/>
            <a:ext cx="3695693" cy="2129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842" y="4746055"/>
            <a:ext cx="3250054" cy="2046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4647278"/>
            <a:ext cx="4661885" cy="2145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727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4828" y="5123279"/>
            <a:ext cx="8183880" cy="1051560"/>
          </a:xfrm>
        </p:spPr>
        <p:txBody>
          <a:bodyPr/>
          <a:lstStyle/>
          <a:p>
            <a:r>
              <a:rPr lang="it-IT" dirty="0" smtClean="0">
                <a:solidFill>
                  <a:srgbClr val="FF0000"/>
                </a:solidFill>
                <a:latin typeface="Arial Narrow Special G1" panose="050B0506020202030204" pitchFamily="34" charset="2"/>
              </a:rPr>
              <a:t>BASILIANI HOTEL RESORT &amp; SPA</a:t>
            </a:r>
            <a:endParaRPr lang="it-IT" dirty="0">
              <a:solidFill>
                <a:srgbClr val="FF0000"/>
              </a:solidFill>
              <a:latin typeface="Arial Narrow Special G1" panose="050B0506020202030204" pitchFamily="34" charset="2"/>
            </a:endParaRPr>
          </a:p>
        </p:txBody>
      </p:sp>
      <p:sp>
        <p:nvSpPr>
          <p:cNvPr id="4" name="CasellaDiTesto 3"/>
          <p:cNvSpPr txBox="1"/>
          <p:nvPr/>
        </p:nvSpPr>
        <p:spPr>
          <a:xfrm>
            <a:off x="249676" y="1124744"/>
            <a:ext cx="5834492" cy="4524315"/>
          </a:xfrm>
          <a:prstGeom prst="rect">
            <a:avLst/>
          </a:prstGeom>
          <a:noFill/>
        </p:spPr>
        <p:txBody>
          <a:bodyPr wrap="square" rtlCol="0">
            <a:spAutoFit/>
          </a:bodyPr>
          <a:lstStyle/>
          <a:p>
            <a:r>
              <a:rPr lang="it-IT" dirty="0" smtClean="0">
                <a:latin typeface="Gentium Book Basic" panose="02000503060000020004" pitchFamily="2" charset="0"/>
              </a:rPr>
              <a:t>Basiliani hotel </a:t>
            </a:r>
            <a:r>
              <a:rPr lang="it-IT" dirty="0" err="1" smtClean="0">
                <a:latin typeface="Gentium Book Basic" panose="02000503060000020004" pitchFamily="2" charset="0"/>
              </a:rPr>
              <a:t>Resort</a:t>
            </a:r>
            <a:r>
              <a:rPr lang="it-IT" dirty="0" smtClean="0">
                <a:latin typeface="Gentium Book Basic" panose="02000503060000020004" pitchFamily="2" charset="0"/>
              </a:rPr>
              <a:t> &amp; SPA es un hotel de </a:t>
            </a:r>
            <a:r>
              <a:rPr lang="it-IT" dirty="0" err="1" smtClean="0">
                <a:latin typeface="Gentium Book Basic" panose="02000503060000020004" pitchFamily="2" charset="0"/>
              </a:rPr>
              <a:t>nueva</a:t>
            </a:r>
            <a:r>
              <a:rPr lang="it-IT" dirty="0" smtClean="0">
                <a:latin typeface="Gentium Book Basic" panose="02000503060000020004" pitchFamily="2" charset="0"/>
              </a:rPr>
              <a:t> </a:t>
            </a:r>
            <a:r>
              <a:rPr lang="it-IT" dirty="0" err="1" smtClean="0">
                <a:latin typeface="Gentium Book Basic" panose="02000503060000020004" pitchFamily="2" charset="0"/>
              </a:rPr>
              <a:t>abertura</a:t>
            </a:r>
            <a:r>
              <a:rPr lang="it-IT" dirty="0" smtClean="0">
                <a:latin typeface="Gentium Book Basic" panose="02000503060000020004" pitchFamily="2" charset="0"/>
              </a:rPr>
              <a:t>, </a:t>
            </a:r>
            <a:r>
              <a:rPr lang="it-IT" dirty="0" err="1" smtClean="0">
                <a:latin typeface="Gentium Book Basic" panose="02000503060000020004" pitchFamily="2" charset="0"/>
              </a:rPr>
              <a:t>situada</a:t>
            </a:r>
            <a:r>
              <a:rPr lang="it-IT" dirty="0" smtClean="0">
                <a:latin typeface="Gentium Book Basic" panose="02000503060000020004" pitchFamily="2" charset="0"/>
              </a:rPr>
              <a:t> en </a:t>
            </a:r>
            <a:r>
              <a:rPr lang="it-IT" dirty="0" err="1" smtClean="0">
                <a:latin typeface="Gentium Book Basic" panose="02000503060000020004" pitchFamily="2" charset="0"/>
              </a:rPr>
              <a:t>el</a:t>
            </a:r>
            <a:r>
              <a:rPr lang="it-IT" dirty="0" smtClean="0">
                <a:latin typeface="Gentium Book Basic" panose="02000503060000020004" pitchFamily="2" charset="0"/>
              </a:rPr>
              <a:t> Valle de </a:t>
            </a:r>
            <a:r>
              <a:rPr lang="it-IT" dirty="0" err="1" smtClean="0">
                <a:latin typeface="Gentium Book Basic" panose="02000503060000020004" pitchFamily="2" charset="0"/>
              </a:rPr>
              <a:t>las</a:t>
            </a:r>
            <a:r>
              <a:rPr lang="it-IT" dirty="0" smtClean="0">
                <a:latin typeface="Gentium Book Basic" panose="02000503060000020004" pitchFamily="2" charset="0"/>
              </a:rPr>
              <a:t> </a:t>
            </a:r>
            <a:r>
              <a:rPr lang="it-IT" dirty="0" err="1" smtClean="0">
                <a:latin typeface="Gentium Book Basic" panose="02000503060000020004" pitchFamily="2" charset="0"/>
              </a:rPr>
              <a:t>Memorias</a:t>
            </a:r>
            <a:r>
              <a:rPr lang="it-IT" dirty="0" smtClean="0">
                <a:latin typeface="Gentium Book Basic" panose="02000503060000020004" pitchFamily="2" charset="0"/>
              </a:rPr>
              <a:t> en Otranto, </a:t>
            </a:r>
            <a:r>
              <a:rPr lang="it-IT" dirty="0" err="1" smtClean="0">
                <a:latin typeface="Gentium Book Basic" panose="02000503060000020004" pitchFamily="2" charset="0"/>
              </a:rPr>
              <a:t>justo</a:t>
            </a:r>
            <a:r>
              <a:rPr lang="it-IT" dirty="0" smtClean="0">
                <a:latin typeface="Gentium Book Basic" panose="02000503060000020004" pitchFamily="2" charset="0"/>
              </a:rPr>
              <a:t> </a:t>
            </a:r>
            <a:r>
              <a:rPr lang="it-IT" dirty="0" err="1" smtClean="0">
                <a:latin typeface="Gentium Book Basic" panose="02000503060000020004" pitchFamily="2" charset="0"/>
              </a:rPr>
              <a:t>fuera</a:t>
            </a:r>
            <a:r>
              <a:rPr lang="it-IT" dirty="0" smtClean="0">
                <a:latin typeface="Gentium Book Basic" panose="02000503060000020004" pitchFamily="2" charset="0"/>
              </a:rPr>
              <a:t> de </a:t>
            </a:r>
            <a:r>
              <a:rPr lang="it-IT" dirty="0" err="1" smtClean="0">
                <a:latin typeface="Gentium Book Basic" panose="02000503060000020004" pitchFamily="2" charset="0"/>
              </a:rPr>
              <a:t>las</a:t>
            </a:r>
            <a:r>
              <a:rPr lang="it-IT" dirty="0" smtClean="0">
                <a:latin typeface="Gentium Book Basic" panose="02000503060000020004" pitchFamily="2" charset="0"/>
              </a:rPr>
              <a:t> </a:t>
            </a:r>
            <a:r>
              <a:rPr lang="it-IT" dirty="0" err="1" smtClean="0">
                <a:latin typeface="Gentium Book Basic" panose="02000503060000020004" pitchFamily="2" charset="0"/>
              </a:rPr>
              <a:t>antiguas</a:t>
            </a:r>
            <a:r>
              <a:rPr lang="it-IT" dirty="0" smtClean="0">
                <a:latin typeface="Gentium Book Basic" panose="02000503060000020004" pitchFamily="2" charset="0"/>
              </a:rPr>
              <a:t> </a:t>
            </a:r>
            <a:r>
              <a:rPr lang="it-IT" dirty="0" err="1" smtClean="0">
                <a:latin typeface="Gentium Book Basic" panose="02000503060000020004" pitchFamily="2" charset="0"/>
              </a:rPr>
              <a:t>merallas</a:t>
            </a:r>
            <a:r>
              <a:rPr lang="it-IT" dirty="0" smtClean="0">
                <a:latin typeface="Gentium Book Basic" panose="02000503060000020004" pitchFamily="2" charset="0"/>
              </a:rPr>
              <a:t>, en la costa </a:t>
            </a:r>
            <a:r>
              <a:rPr lang="it-IT" dirty="0" err="1" smtClean="0">
                <a:latin typeface="Gentium Book Basic" panose="02000503060000020004" pitchFamily="2" charset="0"/>
              </a:rPr>
              <a:t>oriental</a:t>
            </a:r>
            <a:r>
              <a:rPr lang="it-IT" dirty="0" smtClean="0">
                <a:latin typeface="Gentium Book Basic" panose="02000503060000020004" pitchFamily="2" charset="0"/>
              </a:rPr>
              <a:t> de Salento.</a:t>
            </a:r>
          </a:p>
          <a:p>
            <a:r>
              <a:rPr lang="it-IT" dirty="0" err="1" smtClean="0">
                <a:latin typeface="Gentium Book Basic" panose="02000503060000020004" pitchFamily="2" charset="0"/>
              </a:rPr>
              <a:t>El</a:t>
            </a:r>
            <a:r>
              <a:rPr lang="it-IT" dirty="0" smtClean="0">
                <a:latin typeface="Gentium Book Basic" panose="02000503060000020004" pitchFamily="2" charset="0"/>
              </a:rPr>
              <a:t> hotel, de 4 </a:t>
            </a:r>
            <a:r>
              <a:rPr lang="it-IT" dirty="0" err="1" smtClean="0">
                <a:latin typeface="Gentium Book Basic" panose="02000503060000020004" pitchFamily="2" charset="0"/>
              </a:rPr>
              <a:t>estrellas</a:t>
            </a:r>
            <a:r>
              <a:rPr lang="it-IT" dirty="0" smtClean="0">
                <a:latin typeface="Gentium Book Basic" panose="02000503060000020004" pitchFamily="2" charset="0"/>
              </a:rPr>
              <a:t>, dispone 128 </a:t>
            </a:r>
            <a:r>
              <a:rPr lang="it-IT" dirty="0" err="1" smtClean="0">
                <a:latin typeface="Gentium Book Basic" panose="02000503060000020004" pitchFamily="2" charset="0"/>
              </a:rPr>
              <a:t>habitaciones</a:t>
            </a:r>
            <a:r>
              <a:rPr lang="it-IT" dirty="0" smtClean="0">
                <a:latin typeface="Gentium Book Basic" panose="02000503060000020004" pitchFamily="2" charset="0"/>
              </a:rPr>
              <a:t> </a:t>
            </a:r>
            <a:r>
              <a:rPr lang="it-IT" dirty="0" err="1" smtClean="0">
                <a:latin typeface="Gentium Book Basic" panose="02000503060000020004" pitchFamily="2" charset="0"/>
              </a:rPr>
              <a:t>divididos</a:t>
            </a:r>
            <a:r>
              <a:rPr lang="it-IT" dirty="0" smtClean="0">
                <a:latin typeface="Gentium Book Basic" panose="02000503060000020004" pitchFamily="2" charset="0"/>
              </a:rPr>
              <a:t> en: </a:t>
            </a:r>
          </a:p>
          <a:p>
            <a:pPr marL="285750" indent="-285750">
              <a:buFont typeface="Arial" panose="020B0604020202020204" pitchFamily="34" charset="0"/>
              <a:buChar char="•"/>
            </a:pPr>
            <a:r>
              <a:rPr lang="it-IT" dirty="0" smtClean="0">
                <a:latin typeface="Gentium Book Basic" panose="02000503060000020004" pitchFamily="2" charset="0"/>
              </a:rPr>
              <a:t>55 </a:t>
            </a:r>
            <a:r>
              <a:rPr lang="it-IT" dirty="0" err="1" smtClean="0">
                <a:latin typeface="Gentium Book Basic" panose="02000503060000020004" pitchFamily="2" charset="0"/>
              </a:rPr>
              <a:t>habitaciones</a:t>
            </a:r>
            <a:r>
              <a:rPr lang="it-IT" dirty="0" smtClean="0">
                <a:latin typeface="Gentium Book Basic" panose="02000503060000020004" pitchFamily="2" charset="0"/>
              </a:rPr>
              <a:t> </a:t>
            </a:r>
            <a:r>
              <a:rPr lang="it-IT" dirty="0" err="1" smtClean="0">
                <a:latin typeface="Gentium Book Basic" panose="02000503060000020004" pitchFamily="2" charset="0"/>
              </a:rPr>
              <a:t>superior</a:t>
            </a:r>
            <a:r>
              <a:rPr lang="it-IT" dirty="0" smtClean="0">
                <a:latin typeface="Gentium Book Basic" panose="02000503060000020004" pitchFamily="2" charset="0"/>
              </a:rPr>
              <a:t> a partir de 120 </a:t>
            </a:r>
            <a:r>
              <a:rPr lang="it-IT" dirty="0" err="1" smtClean="0">
                <a:latin typeface="Gentium Book Basic" panose="02000503060000020004" pitchFamily="2" charset="0"/>
              </a:rPr>
              <a:t>euros</a:t>
            </a:r>
            <a:r>
              <a:rPr lang="it-IT" dirty="0" smtClean="0">
                <a:latin typeface="Gentium Book Basic" panose="02000503060000020004" pitchFamily="2" charset="0"/>
              </a:rPr>
              <a:t>;</a:t>
            </a:r>
          </a:p>
          <a:p>
            <a:pPr marL="285750" indent="-285750">
              <a:buFont typeface="Arial" panose="020B0604020202020204" pitchFamily="34" charset="0"/>
              <a:buChar char="•"/>
            </a:pPr>
            <a:r>
              <a:rPr lang="it-IT" dirty="0" smtClean="0">
                <a:latin typeface="Gentium Book Basic" panose="02000503060000020004" pitchFamily="2" charset="0"/>
              </a:rPr>
              <a:t>8 </a:t>
            </a:r>
            <a:r>
              <a:rPr lang="it-IT" dirty="0" err="1" smtClean="0">
                <a:latin typeface="Gentium Book Basic" panose="02000503060000020004" pitchFamily="2" charset="0"/>
              </a:rPr>
              <a:t>habitaciones</a:t>
            </a:r>
            <a:r>
              <a:rPr lang="it-IT" dirty="0" smtClean="0">
                <a:latin typeface="Gentium Book Basic" panose="02000503060000020004" pitchFamily="2" charset="0"/>
              </a:rPr>
              <a:t> vip con </a:t>
            </a:r>
            <a:r>
              <a:rPr lang="it-IT" dirty="0" err="1" smtClean="0">
                <a:latin typeface="Gentium Book Basic" panose="02000503060000020004" pitchFamily="2" charset="0"/>
              </a:rPr>
              <a:t>cama</a:t>
            </a:r>
            <a:r>
              <a:rPr lang="it-IT" dirty="0" smtClean="0">
                <a:latin typeface="Gentium Book Basic" panose="02000503060000020004" pitchFamily="2" charset="0"/>
              </a:rPr>
              <a:t> </a:t>
            </a:r>
            <a:r>
              <a:rPr lang="it-IT" dirty="0" err="1" smtClean="0">
                <a:latin typeface="Gentium Book Basic" panose="02000503060000020004" pitchFamily="2" charset="0"/>
              </a:rPr>
              <a:t>matrimonial</a:t>
            </a:r>
            <a:r>
              <a:rPr lang="it-IT" dirty="0" smtClean="0">
                <a:latin typeface="Gentium Book Basic" panose="02000503060000020004" pitchFamily="2" charset="0"/>
              </a:rPr>
              <a:t> y jacuzzi por 310 </a:t>
            </a:r>
            <a:r>
              <a:rPr lang="it-IT" dirty="0" err="1" smtClean="0">
                <a:latin typeface="Gentium Book Basic" panose="02000503060000020004" pitchFamily="2" charset="0"/>
              </a:rPr>
              <a:t>euros</a:t>
            </a:r>
            <a:r>
              <a:rPr lang="it-IT" dirty="0" smtClean="0">
                <a:latin typeface="Gentium Book Basic" panose="02000503060000020004" pitchFamily="2" charset="0"/>
              </a:rPr>
              <a:t>;</a:t>
            </a:r>
          </a:p>
          <a:p>
            <a:pPr marL="285750" indent="-285750">
              <a:buFont typeface="Arial" panose="020B0604020202020204" pitchFamily="34" charset="0"/>
              <a:buChar char="•"/>
            </a:pPr>
            <a:r>
              <a:rPr lang="it-IT" dirty="0" smtClean="0">
                <a:latin typeface="Gentium Book Basic" panose="02000503060000020004" pitchFamily="2" charset="0"/>
              </a:rPr>
              <a:t>9 suite </a:t>
            </a:r>
            <a:r>
              <a:rPr lang="it-IT" dirty="0" err="1" smtClean="0">
                <a:latin typeface="Gentium Book Basic" panose="02000503060000020004" pitchFamily="2" charset="0"/>
              </a:rPr>
              <a:t>superior</a:t>
            </a:r>
            <a:r>
              <a:rPr lang="it-IT" dirty="0" smtClean="0">
                <a:latin typeface="Gentium Book Basic" panose="02000503060000020004" pitchFamily="2" charset="0"/>
              </a:rPr>
              <a:t> a partir de 140 </a:t>
            </a:r>
            <a:r>
              <a:rPr lang="it-IT" dirty="0" err="1" smtClean="0">
                <a:latin typeface="Gentium Book Basic" panose="02000503060000020004" pitchFamily="2" charset="0"/>
              </a:rPr>
              <a:t>euros</a:t>
            </a:r>
            <a:r>
              <a:rPr lang="it-IT" dirty="0" smtClean="0">
                <a:latin typeface="Gentium Book Basic" panose="02000503060000020004" pitchFamily="2" charset="0"/>
              </a:rPr>
              <a:t>;</a:t>
            </a:r>
          </a:p>
          <a:p>
            <a:pPr marL="285750" indent="-285750">
              <a:buFont typeface="Arial" panose="020B0604020202020204" pitchFamily="34" charset="0"/>
              <a:buChar char="•"/>
            </a:pPr>
            <a:r>
              <a:rPr lang="it-IT" dirty="0" smtClean="0">
                <a:latin typeface="Gentium Book Basic" panose="02000503060000020004" pitchFamily="2" charset="0"/>
              </a:rPr>
              <a:t>56 </a:t>
            </a:r>
            <a:r>
              <a:rPr lang="it-IT" dirty="0" err="1" smtClean="0">
                <a:latin typeface="Gentium Book Basic" panose="02000503060000020004" pitchFamily="2" charset="0"/>
              </a:rPr>
              <a:t>habitaciones</a:t>
            </a:r>
            <a:r>
              <a:rPr lang="it-IT" dirty="0" smtClean="0">
                <a:latin typeface="Gentium Book Basic" panose="02000503060000020004" pitchFamily="2" charset="0"/>
              </a:rPr>
              <a:t> comfort a partir de 100 </a:t>
            </a:r>
            <a:r>
              <a:rPr lang="it-IT" dirty="0" err="1" smtClean="0">
                <a:latin typeface="Gentium Book Basic" panose="02000503060000020004" pitchFamily="2" charset="0"/>
              </a:rPr>
              <a:t>euros</a:t>
            </a:r>
            <a:r>
              <a:rPr lang="it-IT" dirty="0" smtClean="0">
                <a:latin typeface="Gentium Book Basic" panose="02000503060000020004" pitchFamily="2" charset="0"/>
              </a:rPr>
              <a:t>;</a:t>
            </a:r>
          </a:p>
          <a:p>
            <a:r>
              <a:rPr lang="it-IT" dirty="0" err="1" smtClean="0">
                <a:latin typeface="Gentium Book Basic" panose="02000503060000020004" pitchFamily="2" charset="0"/>
              </a:rPr>
              <a:t>El</a:t>
            </a:r>
            <a:r>
              <a:rPr lang="it-IT" dirty="0" smtClean="0">
                <a:latin typeface="Gentium Book Basic" panose="02000503060000020004" pitchFamily="2" charset="0"/>
              </a:rPr>
              <a:t> hotel </a:t>
            </a:r>
            <a:r>
              <a:rPr lang="it-IT" dirty="0" err="1" smtClean="0">
                <a:latin typeface="Gentium Book Basic" panose="02000503060000020004" pitchFamily="2" charset="0"/>
              </a:rPr>
              <a:t>refleja</a:t>
            </a:r>
            <a:r>
              <a:rPr lang="it-IT" dirty="0" smtClean="0">
                <a:latin typeface="Gentium Book Basic" panose="02000503060000020004" pitchFamily="2" charset="0"/>
              </a:rPr>
              <a:t> </a:t>
            </a:r>
            <a:r>
              <a:rPr lang="it-IT" dirty="0" err="1" smtClean="0">
                <a:latin typeface="Gentium Book Basic" panose="02000503060000020004" pitchFamily="2" charset="0"/>
              </a:rPr>
              <a:t>los</a:t>
            </a:r>
            <a:r>
              <a:rPr lang="it-IT" dirty="0" smtClean="0">
                <a:latin typeface="Gentium Book Basic" panose="02000503060000020004" pitchFamily="2" charset="0"/>
              </a:rPr>
              <a:t> </a:t>
            </a:r>
            <a:r>
              <a:rPr lang="it-IT" dirty="0" err="1" smtClean="0">
                <a:latin typeface="Gentium Book Basic" panose="02000503060000020004" pitchFamily="2" charset="0"/>
              </a:rPr>
              <a:t>caracteristicas</a:t>
            </a:r>
            <a:r>
              <a:rPr lang="it-IT" dirty="0" smtClean="0">
                <a:latin typeface="Gentium Book Basic" panose="02000503060000020004" pitchFamily="2" charset="0"/>
              </a:rPr>
              <a:t> </a:t>
            </a:r>
            <a:r>
              <a:rPr lang="it-IT" dirty="0" err="1" smtClean="0">
                <a:latin typeface="Gentium Book Basic" panose="02000503060000020004" pitchFamily="2" charset="0"/>
              </a:rPr>
              <a:t>arquitectónicas</a:t>
            </a:r>
            <a:r>
              <a:rPr lang="it-IT" dirty="0" smtClean="0">
                <a:latin typeface="Gentium Book Basic" panose="02000503060000020004" pitchFamily="2" charset="0"/>
              </a:rPr>
              <a:t> </a:t>
            </a:r>
            <a:r>
              <a:rPr lang="it-IT" dirty="0" smtClean="0">
                <a:latin typeface="Gentium Book Basic"/>
              </a:rPr>
              <a:t>del </a:t>
            </a:r>
            <a:r>
              <a:rPr lang="it-IT" dirty="0" err="1" smtClean="0">
                <a:latin typeface="Gentium Book Basic"/>
              </a:rPr>
              <a:t>burgo</a:t>
            </a:r>
            <a:r>
              <a:rPr lang="it-IT" dirty="0" smtClean="0">
                <a:latin typeface="Gentium Book Basic"/>
              </a:rPr>
              <a:t> </a:t>
            </a:r>
            <a:r>
              <a:rPr lang="it-IT" dirty="0" err="1" smtClean="0">
                <a:latin typeface="Gentium Book Basic"/>
              </a:rPr>
              <a:t>antiguo</a:t>
            </a:r>
            <a:r>
              <a:rPr lang="it-IT" dirty="0" smtClean="0">
                <a:latin typeface="Gentium Book Basic"/>
              </a:rPr>
              <a:t> de Otranto.</a:t>
            </a:r>
          </a:p>
          <a:p>
            <a:r>
              <a:rPr lang="it-IT" dirty="0" smtClean="0">
                <a:latin typeface="Gentium Book Basic"/>
              </a:rPr>
              <a:t>No </a:t>
            </a:r>
            <a:r>
              <a:rPr lang="it-IT" dirty="0" err="1" smtClean="0">
                <a:latin typeface="Gentium Book Basic"/>
              </a:rPr>
              <a:t>dostante</a:t>
            </a:r>
            <a:r>
              <a:rPr lang="it-IT" dirty="0" smtClean="0">
                <a:latin typeface="Gentium Book Basic"/>
              </a:rPr>
              <a:t> se </a:t>
            </a:r>
            <a:r>
              <a:rPr lang="it-IT" dirty="0" err="1" smtClean="0">
                <a:latin typeface="Gentium Book Basic"/>
              </a:rPr>
              <a:t>encuentra</a:t>
            </a:r>
            <a:r>
              <a:rPr lang="it-IT" dirty="0" smtClean="0">
                <a:latin typeface="Gentium Book Basic"/>
              </a:rPr>
              <a:t> cerca del </a:t>
            </a:r>
            <a:r>
              <a:rPr lang="it-IT" dirty="0" err="1" smtClean="0">
                <a:latin typeface="Gentium Book Basic"/>
              </a:rPr>
              <a:t>cosco</a:t>
            </a:r>
            <a:r>
              <a:rPr lang="it-IT" dirty="0" smtClean="0">
                <a:latin typeface="Gentium Book Basic"/>
              </a:rPr>
              <a:t> </a:t>
            </a:r>
            <a:r>
              <a:rPr lang="it-IT" dirty="0" err="1" smtClean="0">
                <a:latin typeface="Gentium Book Basic"/>
              </a:rPr>
              <a:t>antiguo</a:t>
            </a:r>
            <a:r>
              <a:rPr lang="it-IT" dirty="0" smtClean="0">
                <a:latin typeface="Gentium Book Basic"/>
              </a:rPr>
              <a:t> de Otranto </a:t>
            </a:r>
            <a:r>
              <a:rPr lang="it-IT" dirty="0" err="1" smtClean="0">
                <a:latin typeface="Gentium Book Basic"/>
              </a:rPr>
              <a:t>está</a:t>
            </a:r>
            <a:r>
              <a:rPr lang="it-IT" dirty="0" smtClean="0">
                <a:latin typeface="Gentium Book Basic"/>
              </a:rPr>
              <a:t> </a:t>
            </a:r>
            <a:r>
              <a:rPr lang="it-IT" dirty="0" err="1" smtClean="0">
                <a:latin typeface="Gentium Book Basic"/>
              </a:rPr>
              <a:t>rodeado</a:t>
            </a:r>
            <a:r>
              <a:rPr lang="it-IT" dirty="0" smtClean="0">
                <a:latin typeface="Gentium Book Basic"/>
              </a:rPr>
              <a:t> por </a:t>
            </a:r>
            <a:r>
              <a:rPr lang="it-IT" dirty="0" err="1" smtClean="0">
                <a:latin typeface="Gentium Book Basic"/>
              </a:rPr>
              <a:t>aivares</a:t>
            </a:r>
            <a:r>
              <a:rPr lang="it-IT" dirty="0" smtClean="0">
                <a:latin typeface="Gentium Book Basic"/>
              </a:rPr>
              <a:t> y </a:t>
            </a:r>
            <a:r>
              <a:rPr lang="it-IT" dirty="0" err="1" smtClean="0">
                <a:latin typeface="Gentium Book Basic"/>
              </a:rPr>
              <a:t>adelfas</a:t>
            </a:r>
            <a:r>
              <a:rPr lang="it-IT" dirty="0" smtClean="0">
                <a:latin typeface="Gentium Book Basic"/>
              </a:rPr>
              <a:t> y, por lo tonto </a:t>
            </a:r>
            <a:r>
              <a:rPr lang="it-IT" dirty="0" err="1" smtClean="0">
                <a:latin typeface="Gentium Book Basic"/>
              </a:rPr>
              <a:t>conecta</a:t>
            </a:r>
            <a:r>
              <a:rPr lang="it-IT" dirty="0" smtClean="0">
                <a:latin typeface="Gentium Book Basic"/>
              </a:rPr>
              <a:t> </a:t>
            </a:r>
            <a:r>
              <a:rPr lang="it-IT" dirty="0" err="1" smtClean="0">
                <a:latin typeface="Gentium Book Basic"/>
              </a:rPr>
              <a:t>el</a:t>
            </a:r>
            <a:r>
              <a:rPr lang="it-IT" dirty="0" smtClean="0">
                <a:latin typeface="Gentium Book Basic"/>
              </a:rPr>
              <a:t> </a:t>
            </a:r>
            <a:r>
              <a:rPr lang="it-IT" dirty="0" err="1" smtClean="0">
                <a:latin typeface="Gentium Book Basic"/>
              </a:rPr>
              <a:t>entorho</a:t>
            </a:r>
            <a:r>
              <a:rPr lang="it-IT" dirty="0" smtClean="0">
                <a:latin typeface="Gentium Book Basic"/>
              </a:rPr>
              <a:t> </a:t>
            </a:r>
            <a:r>
              <a:rPr lang="it-IT" dirty="0" err="1" smtClean="0">
                <a:latin typeface="Gentium Book Basic"/>
              </a:rPr>
              <a:t>rural</a:t>
            </a:r>
            <a:r>
              <a:rPr lang="it-IT" dirty="0" smtClean="0">
                <a:latin typeface="Gentium Book Basic"/>
              </a:rPr>
              <a:t> con </a:t>
            </a:r>
            <a:r>
              <a:rPr lang="it-IT" dirty="0" err="1" smtClean="0">
                <a:latin typeface="Gentium Book Basic"/>
              </a:rPr>
              <a:t>el</a:t>
            </a:r>
            <a:r>
              <a:rPr lang="it-IT" dirty="0" smtClean="0">
                <a:latin typeface="Gentium Book Basic"/>
              </a:rPr>
              <a:t> </a:t>
            </a:r>
            <a:r>
              <a:rPr lang="it-IT" dirty="0" err="1" smtClean="0">
                <a:latin typeface="Gentium Book Basic"/>
              </a:rPr>
              <a:t>urban</a:t>
            </a:r>
            <a:r>
              <a:rPr lang="it-IT" dirty="0" smtClean="0">
                <a:latin typeface="Gentium Book Basic"/>
              </a:rPr>
              <a:t>.</a:t>
            </a:r>
          </a:p>
          <a:p>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5648" y="3545536"/>
            <a:ext cx="3168352" cy="2103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6153" y="1383035"/>
            <a:ext cx="3024336"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3478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5121"/>
            <a:ext cx="8229600" cy="1143000"/>
          </a:xfrm>
        </p:spPr>
        <p:txBody>
          <a:bodyPr/>
          <a:lstStyle/>
          <a:p>
            <a:r>
              <a:rPr lang="it-IT" b="1" dirty="0" smtClean="0">
                <a:solidFill>
                  <a:srgbClr val="FF0000"/>
                </a:solidFill>
              </a:rPr>
              <a:t>PEOPLE’S DAWN</a:t>
            </a:r>
            <a:endParaRPr lang="it-IT" b="1" dirty="0">
              <a:solidFill>
                <a:srgbClr val="FF0000"/>
              </a:solidFill>
            </a:endParaRPr>
          </a:p>
        </p:txBody>
      </p:sp>
      <p:sp>
        <p:nvSpPr>
          <p:cNvPr id="4" name="CasellaDiTesto 3"/>
          <p:cNvSpPr txBox="1"/>
          <p:nvPr/>
        </p:nvSpPr>
        <p:spPr>
          <a:xfrm>
            <a:off x="467544" y="908719"/>
            <a:ext cx="5544616" cy="3693319"/>
          </a:xfrm>
          <a:prstGeom prst="rect">
            <a:avLst/>
          </a:prstGeom>
          <a:noFill/>
        </p:spPr>
        <p:txBody>
          <a:bodyPr wrap="square" rtlCol="0">
            <a:spAutoFit/>
          </a:bodyPr>
          <a:lstStyle/>
          <a:p>
            <a:r>
              <a:rPr lang="it-IT" dirty="0" err="1" smtClean="0">
                <a:latin typeface="Gentium Book Basic" panose="02000503060000020004" pitchFamily="2" charset="0"/>
              </a:rPr>
              <a:t>Otranro</a:t>
            </a:r>
            <a:r>
              <a:rPr lang="it-IT" dirty="0" smtClean="0">
                <a:latin typeface="Gentium Book Basic" panose="02000503060000020004" pitchFamily="2" charset="0"/>
              </a:rPr>
              <a:t> </a:t>
            </a:r>
            <a:r>
              <a:rPr lang="it-IT" dirty="0" err="1" smtClean="0">
                <a:latin typeface="Gentium Book Basic" panose="02000503060000020004" pitchFamily="2" charset="0"/>
              </a:rPr>
              <a:t>is</a:t>
            </a:r>
            <a:r>
              <a:rPr lang="it-IT" dirty="0" smtClean="0">
                <a:latin typeface="Gentium Book Basic" panose="02000503060000020004" pitchFamily="2" charset="0"/>
              </a:rPr>
              <a:t> </a:t>
            </a:r>
            <a:r>
              <a:rPr lang="it-IT" dirty="0" err="1" smtClean="0">
                <a:latin typeface="Gentium Book Basic" panose="02000503060000020004" pitchFamily="2" charset="0"/>
              </a:rPr>
              <a:t>situated</a:t>
            </a:r>
            <a:r>
              <a:rPr lang="it-IT" dirty="0" smtClean="0">
                <a:latin typeface="Gentium Book Basic" panose="02000503060000020004" pitchFamily="2" charset="0"/>
              </a:rPr>
              <a:t> on the </a:t>
            </a:r>
            <a:r>
              <a:rPr lang="it-IT" dirty="0" err="1" smtClean="0">
                <a:latin typeface="Gentium Book Basic" panose="02000503060000020004" pitchFamily="2" charset="0"/>
              </a:rPr>
              <a:t>Adriatic</a:t>
            </a:r>
            <a:r>
              <a:rPr lang="it-IT" dirty="0" smtClean="0">
                <a:latin typeface="Gentium Book Basic" panose="02000503060000020004" pitchFamily="2" charset="0"/>
              </a:rPr>
              <a:t> </a:t>
            </a:r>
            <a:r>
              <a:rPr lang="it-IT" dirty="0" err="1" smtClean="0">
                <a:latin typeface="Gentium Book Basic" panose="02000503060000020004" pitchFamily="2" charset="0"/>
              </a:rPr>
              <a:t>coast</a:t>
            </a:r>
            <a:r>
              <a:rPr lang="it-IT" dirty="0" smtClean="0">
                <a:latin typeface="Gentium Book Basic" panose="02000503060000020004" pitchFamily="2" charset="0"/>
              </a:rPr>
              <a:t> and </a:t>
            </a:r>
            <a:r>
              <a:rPr lang="it-IT" dirty="0" err="1" smtClean="0">
                <a:latin typeface="Gentium Book Basic" panose="02000503060000020004" pitchFamily="2" charset="0"/>
              </a:rPr>
              <a:t>it</a:t>
            </a:r>
            <a:r>
              <a:rPr lang="it-IT" dirty="0" smtClean="0">
                <a:latin typeface="Gentium Book Basic" panose="02000503060000020004" pitchFamily="2" charset="0"/>
              </a:rPr>
              <a:t> </a:t>
            </a:r>
            <a:r>
              <a:rPr lang="it-IT" dirty="0" err="1" smtClean="0">
                <a:latin typeface="Gentium Book Basic" panose="02000503060000020004" pitchFamily="2" charset="0"/>
              </a:rPr>
              <a:t>is</a:t>
            </a:r>
            <a:r>
              <a:rPr lang="it-IT" dirty="0" smtClean="0">
                <a:latin typeface="Gentium Book Basic" panose="02000503060000020004" pitchFamily="2" charset="0"/>
              </a:rPr>
              <a:t> the </a:t>
            </a:r>
            <a:r>
              <a:rPr lang="it-IT" dirty="0" err="1" smtClean="0">
                <a:latin typeface="Gentium Book Basic" panose="02000503060000020004" pitchFamily="2" charset="0"/>
              </a:rPr>
              <a:t>south</a:t>
            </a:r>
            <a:r>
              <a:rPr lang="it-IT" dirty="0" smtClean="0">
                <a:latin typeface="Gentium Book Basic" panose="02000503060000020004" pitchFamily="2" charset="0"/>
              </a:rPr>
              <a:t> </a:t>
            </a:r>
            <a:r>
              <a:rPr lang="it-IT" dirty="0" err="1" smtClean="0">
                <a:latin typeface="Gentium Book Basic" panose="02000503060000020004" pitchFamily="2" charset="0"/>
              </a:rPr>
              <a:t>easten</a:t>
            </a:r>
            <a:r>
              <a:rPr lang="it-IT" dirty="0" smtClean="0">
                <a:latin typeface="Gentium Book Basic" panose="02000503060000020004" pitchFamily="2" charset="0"/>
              </a:rPr>
              <a:t> city of </a:t>
            </a:r>
            <a:r>
              <a:rPr lang="it-IT" dirty="0" err="1" smtClean="0">
                <a:latin typeface="Gentium Book Basic" panose="02000503060000020004" pitchFamily="2" charset="0"/>
              </a:rPr>
              <a:t>Italy</a:t>
            </a:r>
            <a:r>
              <a:rPr lang="it-IT" dirty="0" smtClean="0">
                <a:latin typeface="Gentium Book Basic" panose="02000503060000020004" pitchFamily="2" charset="0"/>
              </a:rPr>
              <a:t>. </a:t>
            </a:r>
            <a:r>
              <a:rPr lang="it-IT" dirty="0" err="1" smtClean="0">
                <a:latin typeface="Gentium Book Basic" panose="02000503060000020004" pitchFamily="2" charset="0"/>
              </a:rPr>
              <a:t>It</a:t>
            </a:r>
            <a:r>
              <a:rPr lang="it-IT" dirty="0" smtClean="0">
                <a:latin typeface="Gentium Book Basic" panose="02000503060000020004" pitchFamily="2" charset="0"/>
              </a:rPr>
              <a:t> </a:t>
            </a:r>
            <a:r>
              <a:rPr lang="it-IT" dirty="0" err="1" smtClean="0">
                <a:latin typeface="Gentium Book Basic" panose="02000503060000020004" pitchFamily="2" charset="0"/>
              </a:rPr>
              <a:t>is</a:t>
            </a:r>
            <a:r>
              <a:rPr lang="it-IT" dirty="0" smtClean="0">
                <a:latin typeface="Gentium Book Basic" panose="02000503060000020004" pitchFamily="2" charset="0"/>
              </a:rPr>
              <a:t> the first </a:t>
            </a:r>
            <a:r>
              <a:rPr lang="it-IT" dirty="0" err="1" smtClean="0">
                <a:latin typeface="Gentium Book Basic" panose="02000503060000020004" pitchFamily="2" charset="0"/>
              </a:rPr>
              <a:t>town</a:t>
            </a:r>
            <a:r>
              <a:rPr lang="it-IT" dirty="0" smtClean="0">
                <a:latin typeface="Gentium Book Basic" panose="02000503060000020004" pitchFamily="2" charset="0"/>
              </a:rPr>
              <a:t> to </a:t>
            </a:r>
            <a:r>
              <a:rPr lang="it-IT" dirty="0" err="1" smtClean="0">
                <a:latin typeface="Gentium Book Basic" panose="02000503060000020004" pitchFamily="2" charset="0"/>
              </a:rPr>
              <a:t>greet</a:t>
            </a:r>
            <a:r>
              <a:rPr lang="it-IT" dirty="0" smtClean="0">
                <a:latin typeface="Gentium Book Basic" panose="02000503060000020004" pitchFamily="2" charset="0"/>
              </a:rPr>
              <a:t> the new </a:t>
            </a:r>
            <a:r>
              <a:rPr lang="it-IT" dirty="0" err="1" smtClean="0">
                <a:latin typeface="Gentium Book Basic" panose="02000503060000020004" pitchFamily="2" charset="0"/>
              </a:rPr>
              <a:t>year</a:t>
            </a:r>
            <a:r>
              <a:rPr lang="it-IT" dirty="0" smtClean="0">
                <a:latin typeface="Gentium Book Basic" panose="02000503060000020004" pitchFamily="2" charset="0"/>
              </a:rPr>
              <a:t>, so </a:t>
            </a:r>
            <a:r>
              <a:rPr lang="it-IT" dirty="0" err="1" smtClean="0">
                <a:latin typeface="Gentium Book Basic" panose="02000503060000020004" pitchFamily="2" charset="0"/>
              </a:rPr>
              <a:t>every</a:t>
            </a:r>
            <a:r>
              <a:rPr lang="it-IT" dirty="0" smtClean="0">
                <a:latin typeface="Gentium Book Basic" panose="02000503060000020004" pitchFamily="2" charset="0"/>
              </a:rPr>
              <a:t> new </a:t>
            </a:r>
            <a:r>
              <a:rPr lang="it-IT" dirty="0" err="1" smtClean="0">
                <a:latin typeface="Gentium Book Basic" panose="02000503060000020004" pitchFamily="2" charset="0"/>
              </a:rPr>
              <a:t>year</a:t>
            </a:r>
            <a:r>
              <a:rPr lang="it-IT" dirty="0" smtClean="0">
                <a:latin typeface="Gentium Book Basic" panose="02000503060000020004" pitchFamily="2" charset="0"/>
              </a:rPr>
              <a:t>, the </a:t>
            </a:r>
            <a:r>
              <a:rPr lang="it-IT" dirty="0" err="1" smtClean="0">
                <a:latin typeface="Gentium Book Basic" panose="02000503060000020004" pitchFamily="2" charset="0"/>
              </a:rPr>
              <a:t>famous</a:t>
            </a:r>
            <a:r>
              <a:rPr lang="it-IT" dirty="0" smtClean="0">
                <a:latin typeface="Gentium Book Basic" panose="02000503060000020004" pitchFamily="2" charset="0"/>
              </a:rPr>
              <a:t> </a:t>
            </a:r>
            <a:r>
              <a:rPr lang="it-IT" dirty="0" err="1" smtClean="0">
                <a:latin typeface="Gentium Book Basic" panose="02000503060000020004" pitchFamily="2" charset="0"/>
              </a:rPr>
              <a:t>event</a:t>
            </a:r>
            <a:r>
              <a:rPr lang="it-IT" dirty="0" smtClean="0">
                <a:latin typeface="Gentium Book Basic" panose="02000503060000020004" pitchFamily="2" charset="0"/>
              </a:rPr>
              <a:t> </a:t>
            </a:r>
            <a:r>
              <a:rPr lang="it-IT" dirty="0" smtClean="0">
                <a:latin typeface="Gentium Book Basic"/>
              </a:rPr>
              <a:t>˝L’ALBA DEI POPOLI˝ (˝PEOPLE’S DOWN˝) </a:t>
            </a:r>
            <a:r>
              <a:rPr lang="it-IT" dirty="0" err="1" smtClean="0">
                <a:latin typeface="Gentium Book Basic"/>
              </a:rPr>
              <a:t>is</a:t>
            </a:r>
            <a:r>
              <a:rPr lang="it-IT" dirty="0" smtClean="0">
                <a:latin typeface="Gentium Book Basic"/>
              </a:rPr>
              <a:t> </a:t>
            </a:r>
            <a:r>
              <a:rPr lang="it-IT" dirty="0" err="1" smtClean="0">
                <a:latin typeface="Gentium Book Basic"/>
              </a:rPr>
              <a:t>organised</a:t>
            </a:r>
            <a:r>
              <a:rPr lang="it-IT" dirty="0" smtClean="0">
                <a:latin typeface="Gentium Book Basic"/>
              </a:rPr>
              <a:t>. </a:t>
            </a:r>
            <a:r>
              <a:rPr lang="it-IT" dirty="0" err="1" smtClean="0">
                <a:latin typeface="Gentium Book Basic"/>
              </a:rPr>
              <a:t>Each</a:t>
            </a:r>
            <a:r>
              <a:rPr lang="it-IT" dirty="0" smtClean="0">
                <a:latin typeface="Gentium Book Basic"/>
              </a:rPr>
              <a:t> </a:t>
            </a:r>
            <a:r>
              <a:rPr lang="it-IT" dirty="0" err="1" smtClean="0">
                <a:latin typeface="Gentium Book Basic"/>
              </a:rPr>
              <a:t>year</a:t>
            </a:r>
            <a:r>
              <a:rPr lang="it-IT" dirty="0" smtClean="0">
                <a:latin typeface="Gentium Book Basic"/>
              </a:rPr>
              <a:t> in </a:t>
            </a:r>
            <a:r>
              <a:rPr lang="it-IT" dirty="0" err="1" smtClean="0">
                <a:latin typeface="Gentium Book Basic"/>
              </a:rPr>
              <a:t>dicember</a:t>
            </a:r>
            <a:r>
              <a:rPr lang="it-IT" dirty="0" smtClean="0">
                <a:latin typeface="Gentium Book Basic"/>
              </a:rPr>
              <a:t>, the </a:t>
            </a:r>
            <a:r>
              <a:rPr lang="it-IT" dirty="0" err="1" smtClean="0">
                <a:latin typeface="Gentium Book Basic"/>
              </a:rPr>
              <a:t>municipality</a:t>
            </a:r>
            <a:r>
              <a:rPr lang="it-IT" dirty="0" smtClean="0">
                <a:latin typeface="Gentium Book Basic"/>
              </a:rPr>
              <a:t> </a:t>
            </a:r>
            <a:r>
              <a:rPr lang="it-IT" dirty="0" err="1" smtClean="0">
                <a:latin typeface="Gentium Book Basic"/>
              </a:rPr>
              <a:t>togheter</a:t>
            </a:r>
            <a:r>
              <a:rPr lang="it-IT" dirty="0" smtClean="0">
                <a:latin typeface="Gentium Book Basic"/>
              </a:rPr>
              <a:t> with </a:t>
            </a:r>
            <a:r>
              <a:rPr lang="it-IT" dirty="0" err="1" smtClean="0">
                <a:latin typeface="Gentium Book Basic"/>
              </a:rPr>
              <a:t>local</a:t>
            </a:r>
            <a:r>
              <a:rPr lang="it-IT" dirty="0" smtClean="0">
                <a:latin typeface="Gentium Book Basic"/>
              </a:rPr>
              <a:t> </a:t>
            </a:r>
            <a:r>
              <a:rPr lang="it-IT" dirty="0" err="1" smtClean="0">
                <a:latin typeface="Gentium Book Basic"/>
              </a:rPr>
              <a:t>associations</a:t>
            </a:r>
            <a:r>
              <a:rPr lang="it-IT" dirty="0" smtClean="0">
                <a:latin typeface="Gentium Book Basic"/>
              </a:rPr>
              <a:t> </a:t>
            </a:r>
            <a:r>
              <a:rPr lang="it-IT" dirty="0" err="1" smtClean="0">
                <a:latin typeface="Gentium Book Basic"/>
              </a:rPr>
              <a:t>oganises</a:t>
            </a:r>
            <a:r>
              <a:rPr lang="it-IT" dirty="0" smtClean="0">
                <a:latin typeface="Gentium Book Basic"/>
              </a:rPr>
              <a:t>. </a:t>
            </a:r>
            <a:r>
              <a:rPr lang="it-IT" dirty="0" err="1" smtClean="0">
                <a:latin typeface="Gentium Book Basic"/>
              </a:rPr>
              <a:t>Lots</a:t>
            </a:r>
            <a:r>
              <a:rPr lang="it-IT" dirty="0" smtClean="0">
                <a:latin typeface="Gentium Book Basic"/>
              </a:rPr>
              <a:t> of </a:t>
            </a:r>
            <a:r>
              <a:rPr lang="it-IT" dirty="0" err="1" smtClean="0">
                <a:latin typeface="Gentium Book Basic"/>
              </a:rPr>
              <a:t>events</a:t>
            </a:r>
            <a:r>
              <a:rPr lang="it-IT" dirty="0" smtClean="0">
                <a:latin typeface="Gentium Book Basic"/>
              </a:rPr>
              <a:t> for </a:t>
            </a:r>
            <a:r>
              <a:rPr lang="it-IT" dirty="0" err="1" smtClean="0">
                <a:latin typeface="Gentium Book Basic"/>
              </a:rPr>
              <a:t>people</a:t>
            </a:r>
            <a:r>
              <a:rPr lang="it-IT" dirty="0" smtClean="0">
                <a:latin typeface="Gentium Book Basic"/>
              </a:rPr>
              <a:t> </a:t>
            </a:r>
            <a:r>
              <a:rPr lang="it-IT" dirty="0" err="1" smtClean="0">
                <a:latin typeface="Gentium Book Basic"/>
              </a:rPr>
              <a:t>af</a:t>
            </a:r>
            <a:r>
              <a:rPr lang="it-IT" dirty="0" smtClean="0">
                <a:latin typeface="Gentium Book Basic"/>
              </a:rPr>
              <a:t> </a:t>
            </a:r>
            <a:r>
              <a:rPr lang="it-IT" dirty="0" err="1" smtClean="0">
                <a:latin typeface="Gentium Book Basic"/>
              </a:rPr>
              <a:t>all</a:t>
            </a:r>
            <a:r>
              <a:rPr lang="it-IT" dirty="0" smtClean="0">
                <a:latin typeface="Gentium Book Basic"/>
              </a:rPr>
              <a:t> </a:t>
            </a:r>
            <a:r>
              <a:rPr lang="it-IT" dirty="0" err="1" smtClean="0">
                <a:latin typeface="Gentium Book Basic"/>
              </a:rPr>
              <a:t>ages</a:t>
            </a:r>
            <a:r>
              <a:rPr lang="it-IT" dirty="0" smtClean="0">
                <a:latin typeface="Gentium Book Basic"/>
              </a:rPr>
              <a:t>. A mix of art, culture, music and shows </a:t>
            </a:r>
            <a:r>
              <a:rPr lang="it-IT" dirty="0" err="1" smtClean="0">
                <a:latin typeface="Gentium Book Basic"/>
              </a:rPr>
              <a:t>which</a:t>
            </a:r>
            <a:r>
              <a:rPr lang="it-IT" dirty="0" smtClean="0">
                <a:latin typeface="Gentium Book Basic"/>
              </a:rPr>
              <a:t> can be </a:t>
            </a:r>
            <a:r>
              <a:rPr lang="it-IT" dirty="0" err="1" smtClean="0">
                <a:latin typeface="Gentium Book Basic"/>
              </a:rPr>
              <a:t>compared</a:t>
            </a:r>
            <a:r>
              <a:rPr lang="it-IT" dirty="0" smtClean="0">
                <a:latin typeface="Gentium Book Basic"/>
              </a:rPr>
              <a:t> to the smile and </a:t>
            </a:r>
            <a:r>
              <a:rPr lang="it-IT" dirty="0" err="1" smtClean="0">
                <a:latin typeface="Gentium Book Basic"/>
              </a:rPr>
              <a:t>strenght</a:t>
            </a:r>
            <a:r>
              <a:rPr lang="it-IT" dirty="0" smtClean="0">
                <a:latin typeface="Gentium Book Basic"/>
              </a:rPr>
              <a:t> of the </a:t>
            </a:r>
            <a:r>
              <a:rPr lang="it-IT" dirty="0" err="1" smtClean="0">
                <a:latin typeface="Gentium Book Basic"/>
              </a:rPr>
              <a:t>sunrising</a:t>
            </a:r>
            <a:r>
              <a:rPr lang="it-IT" dirty="0" smtClean="0">
                <a:latin typeface="Gentium Book Basic"/>
              </a:rPr>
              <a:t> </a:t>
            </a:r>
            <a:r>
              <a:rPr lang="it-IT" dirty="0" err="1" smtClean="0">
                <a:latin typeface="Gentium Book Basic"/>
              </a:rPr>
              <a:t>annoncing</a:t>
            </a:r>
            <a:r>
              <a:rPr lang="it-IT" dirty="0" smtClean="0">
                <a:latin typeface="Gentium Book Basic"/>
              </a:rPr>
              <a:t> the new </a:t>
            </a:r>
            <a:r>
              <a:rPr lang="it-IT" dirty="0" err="1" smtClean="0">
                <a:latin typeface="Gentium Book Basic"/>
              </a:rPr>
              <a:t>year</a:t>
            </a:r>
            <a:r>
              <a:rPr lang="it-IT" dirty="0" smtClean="0">
                <a:latin typeface="Gentium Book Basic"/>
              </a:rPr>
              <a:t>. The </a:t>
            </a:r>
            <a:r>
              <a:rPr lang="it-IT" dirty="0" err="1" smtClean="0">
                <a:latin typeface="Gentium Book Basic"/>
              </a:rPr>
              <a:t>event</a:t>
            </a:r>
            <a:r>
              <a:rPr lang="it-IT" dirty="0" smtClean="0">
                <a:latin typeface="Gentium Book Basic"/>
              </a:rPr>
              <a:t>, </a:t>
            </a:r>
            <a:r>
              <a:rPr lang="it-IT" dirty="0" err="1" smtClean="0">
                <a:latin typeface="Gentium Book Basic"/>
              </a:rPr>
              <a:t>since</a:t>
            </a:r>
            <a:r>
              <a:rPr lang="it-IT" dirty="0" smtClean="0">
                <a:latin typeface="Gentium Book Basic"/>
              </a:rPr>
              <a:t> </a:t>
            </a:r>
            <a:r>
              <a:rPr lang="it-IT" dirty="0" err="1" smtClean="0">
                <a:latin typeface="Gentium Book Basic"/>
              </a:rPr>
              <a:t>its</a:t>
            </a:r>
            <a:r>
              <a:rPr lang="it-IT" dirty="0" smtClean="0">
                <a:latin typeface="Gentium Book Basic"/>
              </a:rPr>
              <a:t> first </a:t>
            </a:r>
            <a:r>
              <a:rPr lang="it-IT" dirty="0" err="1" smtClean="0">
                <a:latin typeface="Gentium Book Basic"/>
              </a:rPr>
              <a:t>edition</a:t>
            </a:r>
            <a:r>
              <a:rPr lang="it-IT" dirty="0" smtClean="0">
                <a:latin typeface="Gentium Book Basic"/>
              </a:rPr>
              <a:t> en 1999, </a:t>
            </a:r>
            <a:r>
              <a:rPr lang="it-IT" dirty="0" err="1" smtClean="0">
                <a:latin typeface="Gentium Book Basic"/>
              </a:rPr>
              <a:t>has</a:t>
            </a:r>
            <a:r>
              <a:rPr lang="it-IT" dirty="0" smtClean="0">
                <a:latin typeface="Gentium Book Basic"/>
              </a:rPr>
              <a:t> </a:t>
            </a:r>
            <a:r>
              <a:rPr lang="it-IT" dirty="0" err="1" smtClean="0">
                <a:latin typeface="Gentium Book Basic"/>
              </a:rPr>
              <a:t>seen</a:t>
            </a:r>
            <a:r>
              <a:rPr lang="it-IT" dirty="0" smtClean="0">
                <a:latin typeface="Gentium Book Basic"/>
              </a:rPr>
              <a:t> the </a:t>
            </a:r>
            <a:r>
              <a:rPr lang="it-IT" dirty="0" err="1" smtClean="0">
                <a:latin typeface="Gentium Book Basic"/>
              </a:rPr>
              <a:t>presence</a:t>
            </a:r>
            <a:r>
              <a:rPr lang="it-IT" dirty="0" smtClean="0">
                <a:latin typeface="Gentium Book Basic"/>
              </a:rPr>
              <a:t> of </a:t>
            </a:r>
            <a:r>
              <a:rPr lang="it-IT" dirty="0" err="1" smtClean="0">
                <a:latin typeface="Gentium Book Basic"/>
              </a:rPr>
              <a:t>several</a:t>
            </a:r>
            <a:r>
              <a:rPr lang="it-IT" dirty="0" smtClean="0">
                <a:latin typeface="Gentium Book Basic"/>
              </a:rPr>
              <a:t> </a:t>
            </a:r>
            <a:r>
              <a:rPr lang="it-IT" dirty="0" err="1" smtClean="0">
                <a:latin typeface="Gentium Book Basic"/>
              </a:rPr>
              <a:t>international</a:t>
            </a:r>
            <a:r>
              <a:rPr lang="it-IT" dirty="0" smtClean="0">
                <a:latin typeface="Gentium Book Basic"/>
              </a:rPr>
              <a:t> </a:t>
            </a:r>
            <a:r>
              <a:rPr lang="it-IT" dirty="0" err="1" smtClean="0">
                <a:latin typeface="Gentium Book Basic"/>
              </a:rPr>
              <a:t>artist</a:t>
            </a:r>
            <a:r>
              <a:rPr lang="it-IT" dirty="0" smtClean="0">
                <a:latin typeface="Gentium Book Basic"/>
              </a:rPr>
              <a:t> and </a:t>
            </a:r>
            <a:r>
              <a:rPr lang="it-IT" dirty="0" err="1" smtClean="0">
                <a:latin typeface="Gentium Book Basic"/>
              </a:rPr>
              <a:t>politic</a:t>
            </a:r>
            <a:r>
              <a:rPr lang="it-IT" dirty="0" smtClean="0">
                <a:latin typeface="Gentium Book Basic"/>
              </a:rPr>
              <a:t> </a:t>
            </a:r>
            <a:r>
              <a:rPr lang="it-IT" dirty="0" err="1" smtClean="0">
                <a:latin typeface="Gentium Book Basic"/>
              </a:rPr>
              <a:t>reprsentatives</a:t>
            </a:r>
            <a:r>
              <a:rPr lang="it-IT" dirty="0" smtClean="0">
                <a:latin typeface="Gentium Book Basic"/>
              </a:rPr>
              <a:t>. ˝L’ALBA DEI POPOLI˝ </a:t>
            </a:r>
            <a:r>
              <a:rPr lang="it-IT" dirty="0" err="1" smtClean="0">
                <a:latin typeface="Gentium Book Basic"/>
              </a:rPr>
              <a:t>strenghts</a:t>
            </a:r>
            <a:r>
              <a:rPr lang="it-IT" dirty="0" smtClean="0">
                <a:latin typeface="Gentium Book Basic"/>
              </a:rPr>
              <a:t> Otranto </a:t>
            </a:r>
            <a:r>
              <a:rPr lang="it-IT" dirty="0" err="1" smtClean="0">
                <a:latin typeface="Gentium Book Basic"/>
              </a:rPr>
              <a:t>as</a:t>
            </a:r>
            <a:r>
              <a:rPr lang="it-IT" dirty="0" smtClean="0">
                <a:latin typeface="Gentium Book Basic"/>
              </a:rPr>
              <a:t> </a:t>
            </a:r>
            <a:r>
              <a:rPr lang="it-IT" dirty="0" err="1" smtClean="0">
                <a:latin typeface="Gentium Book Basic"/>
              </a:rPr>
              <a:t>symbol</a:t>
            </a:r>
            <a:r>
              <a:rPr lang="it-IT" dirty="0" smtClean="0">
                <a:latin typeface="Gentium Book Basic"/>
              </a:rPr>
              <a:t> </a:t>
            </a:r>
            <a:r>
              <a:rPr lang="it-IT" dirty="0" err="1" smtClean="0">
                <a:latin typeface="Gentium Book Basic"/>
              </a:rPr>
              <a:t>town</a:t>
            </a:r>
            <a:r>
              <a:rPr lang="it-IT" dirty="0" smtClean="0">
                <a:latin typeface="Gentium Book Basic"/>
              </a:rPr>
              <a:t> of  </a:t>
            </a:r>
            <a:r>
              <a:rPr lang="it-IT" dirty="0" err="1" smtClean="0">
                <a:latin typeface="Gentium Book Basic"/>
              </a:rPr>
              <a:t>Mediterranean</a:t>
            </a:r>
            <a:r>
              <a:rPr lang="it-IT" dirty="0" smtClean="0">
                <a:latin typeface="Gentium Book Basic"/>
              </a:rPr>
              <a:t> </a:t>
            </a:r>
            <a:r>
              <a:rPr lang="it-IT" dirty="0" err="1" smtClean="0">
                <a:latin typeface="Gentium Book Basic"/>
              </a:rPr>
              <a:t>coast</a:t>
            </a:r>
            <a:r>
              <a:rPr lang="it-IT" dirty="0" smtClean="0">
                <a:latin typeface="Gentium Book Basic"/>
              </a:rPr>
              <a:t>.</a:t>
            </a:r>
            <a:endParaRPr lang="it-I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6995" y="1124744"/>
            <a:ext cx="3177006" cy="2106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602039"/>
            <a:ext cx="3168352" cy="2255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4221088"/>
            <a:ext cx="4419868" cy="2182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7964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908720"/>
            <a:ext cx="8183880" cy="1512168"/>
          </a:xfrm>
        </p:spPr>
        <p:txBody>
          <a:bodyPr>
            <a:normAutofit/>
          </a:bodyPr>
          <a:lstStyle/>
          <a:p>
            <a:pPr algn="ctr"/>
            <a:r>
              <a:rPr lang="it-IT" sz="6000" dirty="0" smtClean="0">
                <a:solidFill>
                  <a:srgbClr val="FF0000"/>
                </a:solidFill>
              </a:rPr>
              <a:t>4 A TUR</a:t>
            </a:r>
            <a:endParaRPr lang="it-IT" sz="6000" dirty="0">
              <a:solidFill>
                <a:srgbClr val="FF0000"/>
              </a:solidFill>
            </a:endParaRPr>
          </a:p>
        </p:txBody>
      </p:sp>
      <p:sp>
        <p:nvSpPr>
          <p:cNvPr id="4" name="CasellaDiTesto 3"/>
          <p:cNvSpPr txBox="1"/>
          <p:nvPr/>
        </p:nvSpPr>
        <p:spPr>
          <a:xfrm>
            <a:off x="5508104" y="5085184"/>
            <a:ext cx="2808312" cy="369332"/>
          </a:xfrm>
          <a:prstGeom prst="rect">
            <a:avLst/>
          </a:prstGeom>
          <a:noFill/>
        </p:spPr>
        <p:txBody>
          <a:bodyPr wrap="square" rtlCol="0">
            <a:spAutoFit/>
          </a:bodyPr>
          <a:lstStyle/>
          <a:p>
            <a:r>
              <a:rPr lang="it-IT" b="1" dirty="0" smtClean="0"/>
              <a:t>A.S. 2018/2019</a:t>
            </a:r>
            <a:endParaRPr lang="it-IT" b="1" dirty="0"/>
          </a:p>
        </p:txBody>
      </p:sp>
    </p:spTree>
    <p:extLst>
      <p:ext uri="{BB962C8B-B14F-4D97-AF65-F5344CB8AC3E}">
        <p14:creationId xmlns:p14="http://schemas.microsoft.com/office/powerpoint/2010/main" val="42282555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tro">
  <a:themeElements>
    <a:clrScheme name="Astr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tr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tr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99</TotalTime>
  <Words>493</Words>
  <Application>Microsoft Office PowerPoint</Application>
  <PresentationFormat>Presentazione su schermo (4:3)</PresentationFormat>
  <Paragraphs>25</Paragraphs>
  <Slides>6</Slides>
  <Notes>0</Notes>
  <HiddenSlides>0</HiddenSlides>
  <MMClips>0</MMClips>
  <ScaleCrop>false</ScaleCrop>
  <HeadingPairs>
    <vt:vector size="4" baseType="variant">
      <vt:variant>
        <vt:lpstr>Tema</vt:lpstr>
      </vt:variant>
      <vt:variant>
        <vt:i4>1</vt:i4>
      </vt:variant>
      <vt:variant>
        <vt:lpstr>Titoli diapositive</vt:lpstr>
      </vt:variant>
      <vt:variant>
        <vt:i4>6</vt:i4>
      </vt:variant>
    </vt:vector>
  </HeadingPairs>
  <TitlesOfParts>
    <vt:vector size="7" baseType="lpstr">
      <vt:lpstr>Astro</vt:lpstr>
      <vt:lpstr>ALLA SCOPERTA DELLE STRUTTURE RICETTIVE IDRUNTINE</vt:lpstr>
      <vt:lpstr>Presentazione standard di PowerPoint</vt:lpstr>
      <vt:lpstr>LA CATHEDRAL</vt:lpstr>
      <vt:lpstr>BASILIANI HOTEL RESORT &amp; SPA</vt:lpstr>
      <vt:lpstr>PEOPLE’S DAWN</vt:lpstr>
      <vt:lpstr>4 A TUR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ALLA SCOPERTA DELLE STRUTTURE RICETTIVE IDRUNTINE</dc:title>
  <dc:creator>Windows</dc:creator>
  <cp:lastModifiedBy>Windows</cp:lastModifiedBy>
  <cp:revision>12</cp:revision>
  <dcterms:created xsi:type="dcterms:W3CDTF">2019-04-28T10:12:39Z</dcterms:created>
  <dcterms:modified xsi:type="dcterms:W3CDTF">2019-04-28T13:19:14Z</dcterms:modified>
</cp:coreProperties>
</file>